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7" r:id="rId12"/>
    <p:sldId id="265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12192000" cy="6858000"/>
  <p:notesSz cx="12192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6" d="100"/>
          <a:sy n="76" d="100"/>
        </p:scale>
        <p:origin x="780" y="9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1234470" y="305155"/>
            <a:ext cx="389255" cy="362585"/>
          </a:xfrm>
          <a:custGeom>
            <a:avLst/>
            <a:gdLst/>
            <a:ahLst/>
            <a:cxnLst/>
            <a:rect l="l" t="t" r="r" b="b"/>
            <a:pathLst>
              <a:path w="389254" h="362584">
                <a:moveTo>
                  <a:pt x="255320" y="0"/>
                </a:moveTo>
                <a:lnTo>
                  <a:pt x="133705" y="0"/>
                </a:lnTo>
                <a:lnTo>
                  <a:pt x="0" y="358965"/>
                </a:lnTo>
                <a:lnTo>
                  <a:pt x="113195" y="358965"/>
                </a:lnTo>
                <a:lnTo>
                  <a:pt x="121813" y="329998"/>
                </a:lnTo>
                <a:lnTo>
                  <a:pt x="126098" y="316279"/>
                </a:lnTo>
                <a:lnTo>
                  <a:pt x="130898" y="303479"/>
                </a:lnTo>
                <a:lnTo>
                  <a:pt x="255511" y="303479"/>
                </a:lnTo>
                <a:lnTo>
                  <a:pt x="260113" y="318166"/>
                </a:lnTo>
                <a:lnTo>
                  <a:pt x="264113" y="332854"/>
                </a:lnTo>
                <a:lnTo>
                  <a:pt x="268550" y="347541"/>
                </a:lnTo>
                <a:lnTo>
                  <a:pt x="274459" y="362229"/>
                </a:lnTo>
                <a:lnTo>
                  <a:pt x="389153" y="362229"/>
                </a:lnTo>
                <a:lnTo>
                  <a:pt x="255320" y="0"/>
                </a:lnTo>
                <a:close/>
              </a:path>
            </a:pathLst>
          </a:custGeom>
          <a:solidFill>
            <a:srgbClr val="4E6E8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11304409" y="367156"/>
            <a:ext cx="234950" cy="219710"/>
          </a:xfrm>
          <a:custGeom>
            <a:avLst/>
            <a:gdLst/>
            <a:ahLst/>
            <a:cxnLst/>
            <a:rect l="l" t="t" r="r" b="b"/>
            <a:pathLst>
              <a:path w="234950" h="219709">
                <a:moveTo>
                  <a:pt x="64795" y="0"/>
                </a:moveTo>
                <a:lnTo>
                  <a:pt x="0" y="191719"/>
                </a:lnTo>
                <a:lnTo>
                  <a:pt x="117411" y="219278"/>
                </a:lnTo>
                <a:lnTo>
                  <a:pt x="234746" y="204495"/>
                </a:lnTo>
                <a:lnTo>
                  <a:pt x="203809" y="38595"/>
                </a:lnTo>
                <a:lnTo>
                  <a:pt x="6479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10790835" y="783221"/>
            <a:ext cx="996950" cy="60325"/>
          </a:xfrm>
          <a:custGeom>
            <a:avLst/>
            <a:gdLst/>
            <a:ahLst/>
            <a:cxnLst/>
            <a:rect l="l" t="t" r="r" b="b"/>
            <a:pathLst>
              <a:path w="996950" h="60325">
                <a:moveTo>
                  <a:pt x="46418" y="20332"/>
                </a:moveTo>
                <a:lnTo>
                  <a:pt x="43916" y="13347"/>
                </a:lnTo>
                <a:lnTo>
                  <a:pt x="39255" y="8712"/>
                </a:lnTo>
                <a:lnTo>
                  <a:pt x="39255" y="21983"/>
                </a:lnTo>
                <a:lnTo>
                  <a:pt x="39255" y="37312"/>
                </a:lnTo>
                <a:lnTo>
                  <a:pt x="37236" y="43180"/>
                </a:lnTo>
                <a:lnTo>
                  <a:pt x="29121" y="51092"/>
                </a:lnTo>
                <a:lnTo>
                  <a:pt x="23063" y="53073"/>
                </a:lnTo>
                <a:lnTo>
                  <a:pt x="6769" y="53073"/>
                </a:lnTo>
                <a:lnTo>
                  <a:pt x="6769" y="6680"/>
                </a:lnTo>
                <a:lnTo>
                  <a:pt x="24091" y="6680"/>
                </a:lnTo>
                <a:lnTo>
                  <a:pt x="29743" y="8597"/>
                </a:lnTo>
                <a:lnTo>
                  <a:pt x="37350" y="16268"/>
                </a:lnTo>
                <a:lnTo>
                  <a:pt x="39255" y="21983"/>
                </a:lnTo>
                <a:lnTo>
                  <a:pt x="39255" y="8712"/>
                </a:lnTo>
                <a:lnTo>
                  <a:pt x="37223" y="6680"/>
                </a:lnTo>
                <a:lnTo>
                  <a:pt x="33883" y="3340"/>
                </a:lnTo>
                <a:lnTo>
                  <a:pt x="26860" y="838"/>
                </a:lnTo>
                <a:lnTo>
                  <a:pt x="0" y="838"/>
                </a:lnTo>
                <a:lnTo>
                  <a:pt x="0" y="58902"/>
                </a:lnTo>
                <a:lnTo>
                  <a:pt x="25895" y="58902"/>
                </a:lnTo>
                <a:lnTo>
                  <a:pt x="33388" y="56375"/>
                </a:lnTo>
                <a:lnTo>
                  <a:pt x="36779" y="53073"/>
                </a:lnTo>
                <a:lnTo>
                  <a:pt x="43815" y="46228"/>
                </a:lnTo>
                <a:lnTo>
                  <a:pt x="46418" y="38900"/>
                </a:lnTo>
                <a:lnTo>
                  <a:pt x="46418" y="20332"/>
                </a:lnTo>
                <a:close/>
              </a:path>
              <a:path w="996950" h="60325">
                <a:moveTo>
                  <a:pt x="91795" y="838"/>
                </a:moveTo>
                <a:lnTo>
                  <a:pt x="59385" y="838"/>
                </a:lnTo>
                <a:lnTo>
                  <a:pt x="59385" y="58902"/>
                </a:lnTo>
                <a:lnTo>
                  <a:pt x="91795" y="58902"/>
                </a:lnTo>
                <a:lnTo>
                  <a:pt x="91795" y="52870"/>
                </a:lnTo>
                <a:lnTo>
                  <a:pt x="66141" y="52870"/>
                </a:lnTo>
                <a:lnTo>
                  <a:pt x="66141" y="31496"/>
                </a:lnTo>
                <a:lnTo>
                  <a:pt x="90246" y="31496"/>
                </a:lnTo>
                <a:lnTo>
                  <a:pt x="90246" y="25539"/>
                </a:lnTo>
                <a:lnTo>
                  <a:pt x="66141" y="25539"/>
                </a:lnTo>
                <a:lnTo>
                  <a:pt x="66141" y="6832"/>
                </a:lnTo>
                <a:lnTo>
                  <a:pt x="91795" y="6832"/>
                </a:lnTo>
                <a:lnTo>
                  <a:pt x="91795" y="838"/>
                </a:lnTo>
                <a:close/>
              </a:path>
              <a:path w="996950" h="60325">
                <a:moveTo>
                  <a:pt x="137109" y="838"/>
                </a:moveTo>
                <a:lnTo>
                  <a:pt x="104686" y="838"/>
                </a:lnTo>
                <a:lnTo>
                  <a:pt x="104686" y="58902"/>
                </a:lnTo>
                <a:lnTo>
                  <a:pt x="111455" y="58902"/>
                </a:lnTo>
                <a:lnTo>
                  <a:pt x="111455" y="34086"/>
                </a:lnTo>
                <a:lnTo>
                  <a:pt x="135547" y="34086"/>
                </a:lnTo>
                <a:lnTo>
                  <a:pt x="135547" y="28079"/>
                </a:lnTo>
                <a:lnTo>
                  <a:pt x="111455" y="28079"/>
                </a:lnTo>
                <a:lnTo>
                  <a:pt x="111455" y="6832"/>
                </a:lnTo>
                <a:lnTo>
                  <a:pt x="137109" y="6832"/>
                </a:lnTo>
                <a:lnTo>
                  <a:pt x="137109" y="838"/>
                </a:lnTo>
                <a:close/>
              </a:path>
              <a:path w="996950" h="60325">
                <a:moveTo>
                  <a:pt x="179146" y="838"/>
                </a:moveTo>
                <a:lnTo>
                  <a:pt x="146723" y="838"/>
                </a:lnTo>
                <a:lnTo>
                  <a:pt x="146723" y="58902"/>
                </a:lnTo>
                <a:lnTo>
                  <a:pt x="179146" y="58902"/>
                </a:lnTo>
                <a:lnTo>
                  <a:pt x="179146" y="52870"/>
                </a:lnTo>
                <a:lnTo>
                  <a:pt x="153492" y="52870"/>
                </a:lnTo>
                <a:lnTo>
                  <a:pt x="153492" y="31496"/>
                </a:lnTo>
                <a:lnTo>
                  <a:pt x="177596" y="31496"/>
                </a:lnTo>
                <a:lnTo>
                  <a:pt x="177596" y="25539"/>
                </a:lnTo>
                <a:lnTo>
                  <a:pt x="153492" y="25539"/>
                </a:lnTo>
                <a:lnTo>
                  <a:pt x="153492" y="6832"/>
                </a:lnTo>
                <a:lnTo>
                  <a:pt x="179146" y="6832"/>
                </a:lnTo>
                <a:lnTo>
                  <a:pt x="179146" y="838"/>
                </a:lnTo>
                <a:close/>
              </a:path>
              <a:path w="996950" h="60325">
                <a:moveTo>
                  <a:pt x="237451" y="838"/>
                </a:moveTo>
                <a:lnTo>
                  <a:pt x="231140" y="838"/>
                </a:lnTo>
                <a:lnTo>
                  <a:pt x="231140" y="34163"/>
                </a:lnTo>
                <a:lnTo>
                  <a:pt x="231686" y="49377"/>
                </a:lnTo>
                <a:lnTo>
                  <a:pt x="231368" y="49377"/>
                </a:lnTo>
                <a:lnTo>
                  <a:pt x="199669" y="838"/>
                </a:lnTo>
                <a:lnTo>
                  <a:pt x="192036" y="838"/>
                </a:lnTo>
                <a:lnTo>
                  <a:pt x="192036" y="58902"/>
                </a:lnTo>
                <a:lnTo>
                  <a:pt x="198285" y="58902"/>
                </a:lnTo>
                <a:lnTo>
                  <a:pt x="198285" y="21132"/>
                </a:lnTo>
                <a:lnTo>
                  <a:pt x="197637" y="10172"/>
                </a:lnTo>
                <a:lnTo>
                  <a:pt x="197954" y="10172"/>
                </a:lnTo>
                <a:lnTo>
                  <a:pt x="229743" y="58902"/>
                </a:lnTo>
                <a:lnTo>
                  <a:pt x="237451" y="58902"/>
                </a:lnTo>
                <a:lnTo>
                  <a:pt x="237451" y="838"/>
                </a:lnTo>
                <a:close/>
              </a:path>
              <a:path w="996950" h="60325">
                <a:moveTo>
                  <a:pt x="286258" y="39484"/>
                </a:moveTo>
                <a:lnTo>
                  <a:pt x="285115" y="36258"/>
                </a:lnTo>
                <a:lnTo>
                  <a:pt x="280517" y="31280"/>
                </a:lnTo>
                <a:lnTo>
                  <a:pt x="276326" y="28943"/>
                </a:lnTo>
                <a:lnTo>
                  <a:pt x="263893" y="24282"/>
                </a:lnTo>
                <a:lnTo>
                  <a:pt x="260375" y="22148"/>
                </a:lnTo>
                <a:lnTo>
                  <a:pt x="259118" y="20967"/>
                </a:lnTo>
                <a:lnTo>
                  <a:pt x="257632" y="18402"/>
                </a:lnTo>
                <a:lnTo>
                  <a:pt x="257263" y="16751"/>
                </a:lnTo>
                <a:lnTo>
                  <a:pt x="257263" y="12014"/>
                </a:lnTo>
                <a:lnTo>
                  <a:pt x="258279" y="9880"/>
                </a:lnTo>
                <a:lnTo>
                  <a:pt x="262305" y="6807"/>
                </a:lnTo>
                <a:lnTo>
                  <a:pt x="265099" y="6045"/>
                </a:lnTo>
                <a:lnTo>
                  <a:pt x="273215" y="6045"/>
                </a:lnTo>
                <a:lnTo>
                  <a:pt x="277888" y="7048"/>
                </a:lnTo>
                <a:lnTo>
                  <a:pt x="282676" y="9055"/>
                </a:lnTo>
                <a:lnTo>
                  <a:pt x="284784" y="3175"/>
                </a:lnTo>
                <a:lnTo>
                  <a:pt x="279933" y="1054"/>
                </a:lnTo>
                <a:lnTo>
                  <a:pt x="274624" y="0"/>
                </a:lnTo>
                <a:lnTo>
                  <a:pt x="263296" y="0"/>
                </a:lnTo>
                <a:lnTo>
                  <a:pt x="258838" y="1320"/>
                </a:lnTo>
                <a:lnTo>
                  <a:pt x="252107" y="6616"/>
                </a:lnTo>
                <a:lnTo>
                  <a:pt x="250418" y="10185"/>
                </a:lnTo>
                <a:lnTo>
                  <a:pt x="250418" y="18923"/>
                </a:lnTo>
                <a:lnTo>
                  <a:pt x="251587" y="22377"/>
                </a:lnTo>
                <a:lnTo>
                  <a:pt x="256222" y="27673"/>
                </a:lnTo>
                <a:lnTo>
                  <a:pt x="260096" y="29959"/>
                </a:lnTo>
                <a:lnTo>
                  <a:pt x="272249" y="34505"/>
                </a:lnTo>
                <a:lnTo>
                  <a:pt x="276047" y="36677"/>
                </a:lnTo>
                <a:lnTo>
                  <a:pt x="277393" y="37858"/>
                </a:lnTo>
                <a:lnTo>
                  <a:pt x="279019" y="40436"/>
                </a:lnTo>
                <a:lnTo>
                  <a:pt x="279425" y="42075"/>
                </a:lnTo>
                <a:lnTo>
                  <a:pt x="279425" y="47142"/>
                </a:lnTo>
                <a:lnTo>
                  <a:pt x="278282" y="49517"/>
                </a:lnTo>
                <a:lnTo>
                  <a:pt x="273723" y="52933"/>
                </a:lnTo>
                <a:lnTo>
                  <a:pt x="270319" y="53784"/>
                </a:lnTo>
                <a:lnTo>
                  <a:pt x="263055" y="53784"/>
                </a:lnTo>
                <a:lnTo>
                  <a:pt x="260273" y="53492"/>
                </a:lnTo>
                <a:lnTo>
                  <a:pt x="252056" y="51536"/>
                </a:lnTo>
                <a:lnTo>
                  <a:pt x="249669" y="50533"/>
                </a:lnTo>
                <a:lnTo>
                  <a:pt x="249669" y="57035"/>
                </a:lnTo>
                <a:lnTo>
                  <a:pt x="253377" y="58813"/>
                </a:lnTo>
                <a:lnTo>
                  <a:pt x="258686" y="59702"/>
                </a:lnTo>
                <a:lnTo>
                  <a:pt x="271945" y="59702"/>
                </a:lnTo>
                <a:lnTo>
                  <a:pt x="276987" y="58267"/>
                </a:lnTo>
                <a:lnTo>
                  <a:pt x="284403" y="52552"/>
                </a:lnTo>
                <a:lnTo>
                  <a:pt x="286258" y="48564"/>
                </a:lnTo>
                <a:lnTo>
                  <a:pt x="286258" y="39484"/>
                </a:lnTo>
                <a:close/>
              </a:path>
              <a:path w="996950" h="60325">
                <a:moveTo>
                  <a:pt x="330568" y="838"/>
                </a:moveTo>
                <a:lnTo>
                  <a:pt x="298157" y="838"/>
                </a:lnTo>
                <a:lnTo>
                  <a:pt x="298157" y="58902"/>
                </a:lnTo>
                <a:lnTo>
                  <a:pt x="330568" y="58902"/>
                </a:lnTo>
                <a:lnTo>
                  <a:pt x="330568" y="52870"/>
                </a:lnTo>
                <a:lnTo>
                  <a:pt x="304914" y="52870"/>
                </a:lnTo>
                <a:lnTo>
                  <a:pt x="304914" y="31496"/>
                </a:lnTo>
                <a:lnTo>
                  <a:pt x="329018" y="31496"/>
                </a:lnTo>
                <a:lnTo>
                  <a:pt x="329018" y="25539"/>
                </a:lnTo>
                <a:lnTo>
                  <a:pt x="304914" y="25539"/>
                </a:lnTo>
                <a:lnTo>
                  <a:pt x="304914" y="6832"/>
                </a:lnTo>
                <a:lnTo>
                  <a:pt x="330568" y="6832"/>
                </a:lnTo>
                <a:lnTo>
                  <a:pt x="330568" y="838"/>
                </a:lnTo>
                <a:close/>
              </a:path>
              <a:path w="996950" h="60325">
                <a:moveTo>
                  <a:pt x="408762" y="838"/>
                </a:moveTo>
                <a:lnTo>
                  <a:pt x="402005" y="838"/>
                </a:lnTo>
                <a:lnTo>
                  <a:pt x="402005" y="25539"/>
                </a:lnTo>
                <a:lnTo>
                  <a:pt x="371373" y="25539"/>
                </a:lnTo>
                <a:lnTo>
                  <a:pt x="371373" y="838"/>
                </a:lnTo>
                <a:lnTo>
                  <a:pt x="364617" y="838"/>
                </a:lnTo>
                <a:lnTo>
                  <a:pt x="364617" y="58902"/>
                </a:lnTo>
                <a:lnTo>
                  <a:pt x="371373" y="58902"/>
                </a:lnTo>
                <a:lnTo>
                  <a:pt x="371373" y="31572"/>
                </a:lnTo>
                <a:lnTo>
                  <a:pt x="402005" y="31572"/>
                </a:lnTo>
                <a:lnTo>
                  <a:pt x="402005" y="58902"/>
                </a:lnTo>
                <a:lnTo>
                  <a:pt x="408762" y="58902"/>
                </a:lnTo>
                <a:lnTo>
                  <a:pt x="408762" y="838"/>
                </a:lnTo>
                <a:close/>
              </a:path>
              <a:path w="996950" h="60325">
                <a:moveTo>
                  <a:pt x="457136" y="838"/>
                </a:moveTo>
                <a:lnTo>
                  <a:pt x="424713" y="838"/>
                </a:lnTo>
                <a:lnTo>
                  <a:pt x="424713" y="58902"/>
                </a:lnTo>
                <a:lnTo>
                  <a:pt x="457136" y="58902"/>
                </a:lnTo>
                <a:lnTo>
                  <a:pt x="457136" y="52870"/>
                </a:lnTo>
                <a:lnTo>
                  <a:pt x="431482" y="52870"/>
                </a:lnTo>
                <a:lnTo>
                  <a:pt x="431482" y="31496"/>
                </a:lnTo>
                <a:lnTo>
                  <a:pt x="455587" y="31496"/>
                </a:lnTo>
                <a:lnTo>
                  <a:pt x="455587" y="25539"/>
                </a:lnTo>
                <a:lnTo>
                  <a:pt x="431482" y="25539"/>
                </a:lnTo>
                <a:lnTo>
                  <a:pt x="431482" y="6832"/>
                </a:lnTo>
                <a:lnTo>
                  <a:pt x="457136" y="6832"/>
                </a:lnTo>
                <a:lnTo>
                  <a:pt x="457136" y="838"/>
                </a:lnTo>
                <a:close/>
              </a:path>
              <a:path w="996950" h="60325">
                <a:moveTo>
                  <a:pt x="513575" y="58915"/>
                </a:moveTo>
                <a:lnTo>
                  <a:pt x="506323" y="40436"/>
                </a:lnTo>
                <a:lnTo>
                  <a:pt x="503936" y="34353"/>
                </a:lnTo>
                <a:lnTo>
                  <a:pt x="497230" y="17259"/>
                </a:lnTo>
                <a:lnTo>
                  <a:pt x="497230" y="34353"/>
                </a:lnTo>
                <a:lnTo>
                  <a:pt x="478409" y="34353"/>
                </a:lnTo>
                <a:lnTo>
                  <a:pt x="485254" y="16370"/>
                </a:lnTo>
                <a:lnTo>
                  <a:pt x="486346" y="13322"/>
                </a:lnTo>
                <a:lnTo>
                  <a:pt x="487172" y="10528"/>
                </a:lnTo>
                <a:lnTo>
                  <a:pt x="487756" y="7988"/>
                </a:lnTo>
                <a:lnTo>
                  <a:pt x="488696" y="11290"/>
                </a:lnTo>
                <a:lnTo>
                  <a:pt x="489585" y="14084"/>
                </a:lnTo>
                <a:lnTo>
                  <a:pt x="490461" y="16370"/>
                </a:lnTo>
                <a:lnTo>
                  <a:pt x="497230" y="34353"/>
                </a:lnTo>
                <a:lnTo>
                  <a:pt x="497230" y="17259"/>
                </a:lnTo>
                <a:lnTo>
                  <a:pt x="493598" y="7988"/>
                </a:lnTo>
                <a:lnTo>
                  <a:pt x="490702" y="596"/>
                </a:lnTo>
                <a:lnTo>
                  <a:pt x="485013" y="596"/>
                </a:lnTo>
                <a:lnTo>
                  <a:pt x="462026" y="58915"/>
                </a:lnTo>
                <a:lnTo>
                  <a:pt x="468871" y="58915"/>
                </a:lnTo>
                <a:lnTo>
                  <a:pt x="476021" y="40436"/>
                </a:lnTo>
                <a:lnTo>
                  <a:pt x="499338" y="40436"/>
                </a:lnTo>
                <a:lnTo>
                  <a:pt x="506577" y="58915"/>
                </a:lnTo>
                <a:lnTo>
                  <a:pt x="513575" y="58915"/>
                </a:lnTo>
                <a:close/>
              </a:path>
              <a:path w="996950" h="60325">
                <a:moveTo>
                  <a:pt x="553986" y="52793"/>
                </a:moveTo>
                <a:lnTo>
                  <a:pt x="528332" y="52793"/>
                </a:lnTo>
                <a:lnTo>
                  <a:pt x="528332" y="838"/>
                </a:lnTo>
                <a:lnTo>
                  <a:pt x="521576" y="838"/>
                </a:lnTo>
                <a:lnTo>
                  <a:pt x="521576" y="58902"/>
                </a:lnTo>
                <a:lnTo>
                  <a:pt x="553986" y="58902"/>
                </a:lnTo>
                <a:lnTo>
                  <a:pt x="553986" y="52793"/>
                </a:lnTo>
                <a:close/>
              </a:path>
              <a:path w="996950" h="60325">
                <a:moveTo>
                  <a:pt x="600163" y="838"/>
                </a:moveTo>
                <a:lnTo>
                  <a:pt x="556577" y="838"/>
                </a:lnTo>
                <a:lnTo>
                  <a:pt x="556577" y="6832"/>
                </a:lnTo>
                <a:lnTo>
                  <a:pt x="574992" y="6832"/>
                </a:lnTo>
                <a:lnTo>
                  <a:pt x="574992" y="58902"/>
                </a:lnTo>
                <a:lnTo>
                  <a:pt x="581748" y="58902"/>
                </a:lnTo>
                <a:lnTo>
                  <a:pt x="581748" y="6832"/>
                </a:lnTo>
                <a:lnTo>
                  <a:pt x="600163" y="6832"/>
                </a:lnTo>
                <a:lnTo>
                  <a:pt x="600163" y="838"/>
                </a:lnTo>
                <a:close/>
              </a:path>
              <a:path w="996950" h="60325">
                <a:moveTo>
                  <a:pt x="653059" y="838"/>
                </a:moveTo>
                <a:lnTo>
                  <a:pt x="646303" y="838"/>
                </a:lnTo>
                <a:lnTo>
                  <a:pt x="646303" y="25539"/>
                </a:lnTo>
                <a:lnTo>
                  <a:pt x="615683" y="25539"/>
                </a:lnTo>
                <a:lnTo>
                  <a:pt x="615683" y="838"/>
                </a:lnTo>
                <a:lnTo>
                  <a:pt x="608914" y="838"/>
                </a:lnTo>
                <a:lnTo>
                  <a:pt x="608914" y="58902"/>
                </a:lnTo>
                <a:lnTo>
                  <a:pt x="615683" y="58902"/>
                </a:lnTo>
                <a:lnTo>
                  <a:pt x="615683" y="31572"/>
                </a:lnTo>
                <a:lnTo>
                  <a:pt x="646303" y="31572"/>
                </a:lnTo>
                <a:lnTo>
                  <a:pt x="646303" y="58902"/>
                </a:lnTo>
                <a:lnTo>
                  <a:pt x="653059" y="58902"/>
                </a:lnTo>
                <a:lnTo>
                  <a:pt x="653059" y="838"/>
                </a:lnTo>
                <a:close/>
              </a:path>
              <a:path w="996950" h="60325">
                <a:moveTo>
                  <a:pt x="733729" y="58915"/>
                </a:moveTo>
                <a:lnTo>
                  <a:pt x="726478" y="40436"/>
                </a:lnTo>
                <a:lnTo>
                  <a:pt x="724090" y="34353"/>
                </a:lnTo>
                <a:lnTo>
                  <a:pt x="717384" y="17259"/>
                </a:lnTo>
                <a:lnTo>
                  <a:pt x="717384" y="34353"/>
                </a:lnTo>
                <a:lnTo>
                  <a:pt x="698563" y="34353"/>
                </a:lnTo>
                <a:lnTo>
                  <a:pt x="705408" y="16370"/>
                </a:lnTo>
                <a:lnTo>
                  <a:pt x="706501" y="13322"/>
                </a:lnTo>
                <a:lnTo>
                  <a:pt x="707326" y="10528"/>
                </a:lnTo>
                <a:lnTo>
                  <a:pt x="707910" y="7988"/>
                </a:lnTo>
                <a:lnTo>
                  <a:pt x="708837" y="11290"/>
                </a:lnTo>
                <a:lnTo>
                  <a:pt x="709739" y="14084"/>
                </a:lnTo>
                <a:lnTo>
                  <a:pt x="710615" y="16370"/>
                </a:lnTo>
                <a:lnTo>
                  <a:pt x="717384" y="34353"/>
                </a:lnTo>
                <a:lnTo>
                  <a:pt x="717384" y="17259"/>
                </a:lnTo>
                <a:lnTo>
                  <a:pt x="713752" y="7988"/>
                </a:lnTo>
                <a:lnTo>
                  <a:pt x="710857" y="596"/>
                </a:lnTo>
                <a:lnTo>
                  <a:pt x="705167" y="596"/>
                </a:lnTo>
                <a:lnTo>
                  <a:pt x="682180" y="58915"/>
                </a:lnTo>
                <a:lnTo>
                  <a:pt x="689025" y="58915"/>
                </a:lnTo>
                <a:lnTo>
                  <a:pt x="696188" y="40436"/>
                </a:lnTo>
                <a:lnTo>
                  <a:pt x="719493" y="40436"/>
                </a:lnTo>
                <a:lnTo>
                  <a:pt x="726732" y="58915"/>
                </a:lnTo>
                <a:lnTo>
                  <a:pt x="733729" y="58915"/>
                </a:lnTo>
                <a:close/>
              </a:path>
              <a:path w="996950" h="60325">
                <a:moveTo>
                  <a:pt x="787069" y="28486"/>
                </a:moveTo>
                <a:lnTo>
                  <a:pt x="767295" y="28486"/>
                </a:lnTo>
                <a:lnTo>
                  <a:pt x="767295" y="34518"/>
                </a:lnTo>
                <a:lnTo>
                  <a:pt x="780300" y="34518"/>
                </a:lnTo>
                <a:lnTo>
                  <a:pt x="780300" y="52400"/>
                </a:lnTo>
                <a:lnTo>
                  <a:pt x="776465" y="53327"/>
                </a:lnTo>
                <a:lnTo>
                  <a:pt x="772528" y="53784"/>
                </a:lnTo>
                <a:lnTo>
                  <a:pt x="761072" y="53784"/>
                </a:lnTo>
                <a:lnTo>
                  <a:pt x="755434" y="51752"/>
                </a:lnTo>
                <a:lnTo>
                  <a:pt x="747776" y="43649"/>
                </a:lnTo>
                <a:lnTo>
                  <a:pt x="745858" y="37706"/>
                </a:lnTo>
                <a:lnTo>
                  <a:pt x="745858" y="22402"/>
                </a:lnTo>
                <a:lnTo>
                  <a:pt x="747852" y="16560"/>
                </a:lnTo>
                <a:lnTo>
                  <a:pt x="755802" y="8140"/>
                </a:lnTo>
                <a:lnTo>
                  <a:pt x="761326" y="6045"/>
                </a:lnTo>
                <a:lnTo>
                  <a:pt x="773264" y="6045"/>
                </a:lnTo>
                <a:lnTo>
                  <a:pt x="778319" y="7150"/>
                </a:lnTo>
                <a:lnTo>
                  <a:pt x="783564" y="9372"/>
                </a:lnTo>
                <a:lnTo>
                  <a:pt x="786193" y="3416"/>
                </a:lnTo>
                <a:lnTo>
                  <a:pt x="780834" y="1143"/>
                </a:lnTo>
                <a:lnTo>
                  <a:pt x="775055" y="0"/>
                </a:lnTo>
                <a:lnTo>
                  <a:pt x="762723" y="0"/>
                </a:lnTo>
                <a:lnTo>
                  <a:pt x="738695" y="23837"/>
                </a:lnTo>
                <a:lnTo>
                  <a:pt x="738695" y="39293"/>
                </a:lnTo>
                <a:lnTo>
                  <a:pt x="741159" y="46634"/>
                </a:lnTo>
                <a:lnTo>
                  <a:pt x="750963" y="57086"/>
                </a:lnTo>
                <a:lnTo>
                  <a:pt x="757821" y="59702"/>
                </a:lnTo>
                <a:lnTo>
                  <a:pt x="770813" y="59702"/>
                </a:lnTo>
                <a:lnTo>
                  <a:pt x="774496" y="59448"/>
                </a:lnTo>
                <a:lnTo>
                  <a:pt x="780859" y="58445"/>
                </a:lnTo>
                <a:lnTo>
                  <a:pt x="787069" y="56730"/>
                </a:lnTo>
                <a:lnTo>
                  <a:pt x="787069" y="28486"/>
                </a:lnTo>
                <a:close/>
              </a:path>
              <a:path w="996950" h="60325">
                <a:moveTo>
                  <a:pt x="833450" y="838"/>
                </a:moveTo>
                <a:lnTo>
                  <a:pt x="801027" y="838"/>
                </a:lnTo>
                <a:lnTo>
                  <a:pt x="801027" y="58902"/>
                </a:lnTo>
                <a:lnTo>
                  <a:pt x="833450" y="58902"/>
                </a:lnTo>
                <a:lnTo>
                  <a:pt x="833450" y="52870"/>
                </a:lnTo>
                <a:lnTo>
                  <a:pt x="807796" y="52870"/>
                </a:lnTo>
                <a:lnTo>
                  <a:pt x="807796" y="31496"/>
                </a:lnTo>
                <a:lnTo>
                  <a:pt x="831888" y="31496"/>
                </a:lnTo>
                <a:lnTo>
                  <a:pt x="831888" y="25539"/>
                </a:lnTo>
                <a:lnTo>
                  <a:pt x="807796" y="25539"/>
                </a:lnTo>
                <a:lnTo>
                  <a:pt x="807796" y="6832"/>
                </a:lnTo>
                <a:lnTo>
                  <a:pt x="833450" y="6832"/>
                </a:lnTo>
                <a:lnTo>
                  <a:pt x="833450" y="838"/>
                </a:lnTo>
                <a:close/>
              </a:path>
              <a:path w="996950" h="60325">
                <a:moveTo>
                  <a:pt x="891755" y="838"/>
                </a:moveTo>
                <a:lnTo>
                  <a:pt x="885431" y="838"/>
                </a:lnTo>
                <a:lnTo>
                  <a:pt x="885431" y="34163"/>
                </a:lnTo>
                <a:lnTo>
                  <a:pt x="885990" y="49377"/>
                </a:lnTo>
                <a:lnTo>
                  <a:pt x="885672" y="49377"/>
                </a:lnTo>
                <a:lnTo>
                  <a:pt x="853973" y="838"/>
                </a:lnTo>
                <a:lnTo>
                  <a:pt x="846328" y="838"/>
                </a:lnTo>
                <a:lnTo>
                  <a:pt x="846328" y="58902"/>
                </a:lnTo>
                <a:lnTo>
                  <a:pt x="852576" y="58902"/>
                </a:lnTo>
                <a:lnTo>
                  <a:pt x="852576" y="21132"/>
                </a:lnTo>
                <a:lnTo>
                  <a:pt x="851941" y="10172"/>
                </a:lnTo>
                <a:lnTo>
                  <a:pt x="852258" y="10172"/>
                </a:lnTo>
                <a:lnTo>
                  <a:pt x="884047" y="58902"/>
                </a:lnTo>
                <a:lnTo>
                  <a:pt x="891755" y="58902"/>
                </a:lnTo>
                <a:lnTo>
                  <a:pt x="891755" y="838"/>
                </a:lnTo>
                <a:close/>
              </a:path>
              <a:path w="996950" h="60325">
                <a:moveTo>
                  <a:pt x="948715" y="3340"/>
                </a:moveTo>
                <a:lnTo>
                  <a:pt x="944156" y="1117"/>
                </a:lnTo>
                <a:lnTo>
                  <a:pt x="938822" y="0"/>
                </a:lnTo>
                <a:lnTo>
                  <a:pt x="926998" y="0"/>
                </a:lnTo>
                <a:lnTo>
                  <a:pt x="904722" y="23812"/>
                </a:lnTo>
                <a:lnTo>
                  <a:pt x="904722" y="39357"/>
                </a:lnTo>
                <a:lnTo>
                  <a:pt x="907046" y="46723"/>
                </a:lnTo>
                <a:lnTo>
                  <a:pt x="916355" y="57111"/>
                </a:lnTo>
                <a:lnTo>
                  <a:pt x="922959" y="59702"/>
                </a:lnTo>
                <a:lnTo>
                  <a:pt x="937437" y="59702"/>
                </a:lnTo>
                <a:lnTo>
                  <a:pt x="942416" y="58953"/>
                </a:lnTo>
                <a:lnTo>
                  <a:pt x="946442" y="57442"/>
                </a:lnTo>
                <a:lnTo>
                  <a:pt x="946442" y="51523"/>
                </a:lnTo>
                <a:lnTo>
                  <a:pt x="941247" y="52971"/>
                </a:lnTo>
                <a:lnTo>
                  <a:pt x="936625" y="53708"/>
                </a:lnTo>
                <a:lnTo>
                  <a:pt x="925957" y="53708"/>
                </a:lnTo>
                <a:lnTo>
                  <a:pt x="920877" y="51638"/>
                </a:lnTo>
                <a:lnTo>
                  <a:pt x="913739" y="43345"/>
                </a:lnTo>
                <a:lnTo>
                  <a:pt x="911961" y="37465"/>
                </a:lnTo>
                <a:lnTo>
                  <a:pt x="911961" y="22479"/>
                </a:lnTo>
                <a:lnTo>
                  <a:pt x="913815" y="16662"/>
                </a:lnTo>
                <a:lnTo>
                  <a:pt x="921207" y="8166"/>
                </a:lnTo>
                <a:lnTo>
                  <a:pt x="926249" y="6032"/>
                </a:lnTo>
                <a:lnTo>
                  <a:pt x="937044" y="6032"/>
                </a:lnTo>
                <a:lnTo>
                  <a:pt x="941451" y="7073"/>
                </a:lnTo>
                <a:lnTo>
                  <a:pt x="945845" y="9131"/>
                </a:lnTo>
                <a:lnTo>
                  <a:pt x="948715" y="3340"/>
                </a:lnTo>
                <a:close/>
              </a:path>
              <a:path w="996950" h="60325">
                <a:moveTo>
                  <a:pt x="996759" y="838"/>
                </a:moveTo>
                <a:lnTo>
                  <a:pt x="989444" y="838"/>
                </a:lnTo>
                <a:lnTo>
                  <a:pt x="973924" y="29870"/>
                </a:lnTo>
                <a:lnTo>
                  <a:pt x="958532" y="838"/>
                </a:lnTo>
                <a:lnTo>
                  <a:pt x="951141" y="838"/>
                </a:lnTo>
                <a:lnTo>
                  <a:pt x="970508" y="36703"/>
                </a:lnTo>
                <a:lnTo>
                  <a:pt x="970508" y="58902"/>
                </a:lnTo>
                <a:lnTo>
                  <a:pt x="977353" y="58902"/>
                </a:lnTo>
                <a:lnTo>
                  <a:pt x="977353" y="36385"/>
                </a:lnTo>
                <a:lnTo>
                  <a:pt x="996759" y="838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10692269" y="305155"/>
            <a:ext cx="617855" cy="363855"/>
          </a:xfrm>
          <a:custGeom>
            <a:avLst/>
            <a:gdLst/>
            <a:ahLst/>
            <a:cxnLst/>
            <a:rect l="l" t="t" r="r" b="b"/>
            <a:pathLst>
              <a:path w="617854" h="363855">
                <a:moveTo>
                  <a:pt x="326466" y="179705"/>
                </a:moveTo>
                <a:lnTo>
                  <a:pt x="324866" y="150647"/>
                </a:lnTo>
                <a:lnTo>
                  <a:pt x="320001" y="122085"/>
                </a:lnTo>
                <a:lnTo>
                  <a:pt x="311619" y="94018"/>
                </a:lnTo>
                <a:lnTo>
                  <a:pt x="307035" y="84086"/>
                </a:lnTo>
                <a:lnTo>
                  <a:pt x="300901" y="70764"/>
                </a:lnTo>
                <a:lnTo>
                  <a:pt x="268782" y="33223"/>
                </a:lnTo>
                <a:lnTo>
                  <a:pt x="227723" y="11620"/>
                </a:lnTo>
                <a:lnTo>
                  <a:pt x="216306" y="8610"/>
                </a:lnTo>
                <a:lnTo>
                  <a:pt x="216306" y="183845"/>
                </a:lnTo>
                <a:lnTo>
                  <a:pt x="214934" y="210921"/>
                </a:lnTo>
                <a:lnTo>
                  <a:pt x="203949" y="254381"/>
                </a:lnTo>
                <a:lnTo>
                  <a:pt x="162661" y="279654"/>
                </a:lnTo>
                <a:lnTo>
                  <a:pt x="135966" y="281228"/>
                </a:lnTo>
                <a:lnTo>
                  <a:pt x="122186" y="281228"/>
                </a:lnTo>
                <a:lnTo>
                  <a:pt x="107835" y="280784"/>
                </a:lnTo>
                <a:lnTo>
                  <a:pt x="107835" y="84391"/>
                </a:lnTo>
                <a:lnTo>
                  <a:pt x="125018" y="84086"/>
                </a:lnTo>
                <a:lnTo>
                  <a:pt x="142163" y="84201"/>
                </a:lnTo>
                <a:lnTo>
                  <a:pt x="187972" y="97053"/>
                </a:lnTo>
                <a:lnTo>
                  <a:pt x="209461" y="129755"/>
                </a:lnTo>
                <a:lnTo>
                  <a:pt x="216306" y="183845"/>
                </a:lnTo>
                <a:lnTo>
                  <a:pt x="216306" y="8610"/>
                </a:lnTo>
                <a:lnTo>
                  <a:pt x="208140" y="6451"/>
                </a:lnTo>
                <a:lnTo>
                  <a:pt x="188163" y="3581"/>
                </a:lnTo>
                <a:lnTo>
                  <a:pt x="167855" y="2565"/>
                </a:lnTo>
                <a:lnTo>
                  <a:pt x="87782" y="2273"/>
                </a:lnTo>
                <a:lnTo>
                  <a:pt x="7708" y="2387"/>
                </a:lnTo>
                <a:lnTo>
                  <a:pt x="5219" y="2387"/>
                </a:lnTo>
                <a:lnTo>
                  <a:pt x="3263" y="2628"/>
                </a:lnTo>
                <a:lnTo>
                  <a:pt x="0" y="2781"/>
                </a:lnTo>
                <a:lnTo>
                  <a:pt x="0" y="361594"/>
                </a:lnTo>
                <a:lnTo>
                  <a:pt x="3263" y="363677"/>
                </a:lnTo>
                <a:lnTo>
                  <a:pt x="8216" y="362800"/>
                </a:lnTo>
                <a:lnTo>
                  <a:pt x="106095" y="362877"/>
                </a:lnTo>
                <a:lnTo>
                  <a:pt x="141808" y="362864"/>
                </a:lnTo>
                <a:lnTo>
                  <a:pt x="153784" y="362877"/>
                </a:lnTo>
                <a:lnTo>
                  <a:pt x="155003" y="362851"/>
                </a:lnTo>
                <a:lnTo>
                  <a:pt x="158165" y="362800"/>
                </a:lnTo>
                <a:lnTo>
                  <a:pt x="170129" y="362610"/>
                </a:lnTo>
                <a:lnTo>
                  <a:pt x="186436" y="361581"/>
                </a:lnTo>
                <a:lnTo>
                  <a:pt x="223926" y="354622"/>
                </a:lnTo>
                <a:lnTo>
                  <a:pt x="267601" y="332740"/>
                </a:lnTo>
                <a:lnTo>
                  <a:pt x="302615" y="292760"/>
                </a:lnTo>
                <a:lnTo>
                  <a:pt x="308013" y="281228"/>
                </a:lnTo>
                <a:lnTo>
                  <a:pt x="314388" y="267614"/>
                </a:lnTo>
                <a:lnTo>
                  <a:pt x="318719" y="253390"/>
                </a:lnTo>
                <a:lnTo>
                  <a:pt x="321640" y="238874"/>
                </a:lnTo>
                <a:lnTo>
                  <a:pt x="323608" y="224129"/>
                </a:lnTo>
                <a:lnTo>
                  <a:pt x="325094" y="209207"/>
                </a:lnTo>
                <a:lnTo>
                  <a:pt x="326466" y="179705"/>
                </a:lnTo>
                <a:close/>
              </a:path>
              <a:path w="617854" h="363855">
                <a:moveTo>
                  <a:pt x="617321" y="3263"/>
                </a:moveTo>
                <a:lnTo>
                  <a:pt x="614641" y="0"/>
                </a:lnTo>
                <a:lnTo>
                  <a:pt x="506476" y="0"/>
                </a:lnTo>
                <a:lnTo>
                  <a:pt x="506476" y="127266"/>
                </a:lnTo>
                <a:lnTo>
                  <a:pt x="385572" y="127266"/>
                </a:lnTo>
                <a:lnTo>
                  <a:pt x="385572" y="0"/>
                </a:lnTo>
                <a:lnTo>
                  <a:pt x="274472" y="0"/>
                </a:lnTo>
                <a:lnTo>
                  <a:pt x="274472" y="21043"/>
                </a:lnTo>
                <a:lnTo>
                  <a:pt x="290461" y="35026"/>
                </a:lnTo>
                <a:lnTo>
                  <a:pt x="304012" y="51104"/>
                </a:lnTo>
                <a:lnTo>
                  <a:pt x="322922" y="85496"/>
                </a:lnTo>
                <a:lnTo>
                  <a:pt x="334759" y="130937"/>
                </a:lnTo>
                <a:lnTo>
                  <a:pt x="340448" y="177546"/>
                </a:lnTo>
                <a:lnTo>
                  <a:pt x="340106" y="196265"/>
                </a:lnTo>
                <a:lnTo>
                  <a:pt x="334505" y="242595"/>
                </a:lnTo>
                <a:lnTo>
                  <a:pt x="322770" y="283095"/>
                </a:lnTo>
                <a:lnTo>
                  <a:pt x="294474" y="325843"/>
                </a:lnTo>
                <a:lnTo>
                  <a:pt x="274472" y="343585"/>
                </a:lnTo>
                <a:lnTo>
                  <a:pt x="274472" y="358965"/>
                </a:lnTo>
                <a:lnTo>
                  <a:pt x="385572" y="358965"/>
                </a:lnTo>
                <a:lnTo>
                  <a:pt x="385572" y="215379"/>
                </a:lnTo>
                <a:lnTo>
                  <a:pt x="506476" y="215379"/>
                </a:lnTo>
                <a:lnTo>
                  <a:pt x="506476" y="361772"/>
                </a:lnTo>
                <a:lnTo>
                  <a:pt x="513016" y="362534"/>
                </a:lnTo>
                <a:lnTo>
                  <a:pt x="520839" y="362762"/>
                </a:lnTo>
                <a:lnTo>
                  <a:pt x="526834" y="361835"/>
                </a:lnTo>
                <a:lnTo>
                  <a:pt x="530656" y="358902"/>
                </a:lnTo>
                <a:lnTo>
                  <a:pt x="530999" y="355295"/>
                </a:lnTo>
                <a:lnTo>
                  <a:pt x="610616" y="141503"/>
                </a:lnTo>
                <a:lnTo>
                  <a:pt x="613232" y="133375"/>
                </a:lnTo>
                <a:lnTo>
                  <a:pt x="615073" y="125120"/>
                </a:lnTo>
                <a:lnTo>
                  <a:pt x="616115" y="116700"/>
                </a:lnTo>
                <a:lnTo>
                  <a:pt x="616369" y="108013"/>
                </a:lnTo>
                <a:lnTo>
                  <a:pt x="616115" y="8077"/>
                </a:lnTo>
                <a:lnTo>
                  <a:pt x="617321" y="3263"/>
                </a:lnTo>
                <a:close/>
              </a:path>
            </a:pathLst>
          </a:custGeom>
          <a:solidFill>
            <a:srgbClr val="4E6E8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g object 20"/>
          <p:cNvSpPr/>
          <p:nvPr/>
        </p:nvSpPr>
        <p:spPr>
          <a:xfrm>
            <a:off x="11522176" y="263880"/>
            <a:ext cx="392430" cy="375285"/>
          </a:xfrm>
          <a:custGeom>
            <a:avLst/>
            <a:gdLst/>
            <a:ahLst/>
            <a:cxnLst/>
            <a:rect l="l" t="t" r="r" b="b"/>
            <a:pathLst>
              <a:path w="392429" h="375284">
                <a:moveTo>
                  <a:pt x="177885" y="340639"/>
                </a:moveTo>
                <a:lnTo>
                  <a:pt x="111721" y="340639"/>
                </a:lnTo>
                <a:lnTo>
                  <a:pt x="125488" y="375208"/>
                </a:lnTo>
                <a:lnTo>
                  <a:pt x="177885" y="340639"/>
                </a:lnTo>
                <a:close/>
              </a:path>
              <a:path w="392429" h="375284">
                <a:moveTo>
                  <a:pt x="98215" y="26566"/>
                </a:moveTo>
                <a:lnTo>
                  <a:pt x="60627" y="36049"/>
                </a:lnTo>
                <a:lnTo>
                  <a:pt x="20014" y="52177"/>
                </a:lnTo>
                <a:lnTo>
                  <a:pt x="13220" y="55410"/>
                </a:lnTo>
                <a:lnTo>
                  <a:pt x="4737" y="56083"/>
                </a:lnTo>
                <a:lnTo>
                  <a:pt x="0" y="62407"/>
                </a:lnTo>
                <a:lnTo>
                  <a:pt x="16979" y="101955"/>
                </a:lnTo>
                <a:lnTo>
                  <a:pt x="62801" y="217042"/>
                </a:lnTo>
                <a:lnTo>
                  <a:pt x="111658" y="340664"/>
                </a:lnTo>
                <a:lnTo>
                  <a:pt x="177885" y="340639"/>
                </a:lnTo>
                <a:lnTo>
                  <a:pt x="222342" y="311833"/>
                </a:lnTo>
                <a:lnTo>
                  <a:pt x="265900" y="286687"/>
                </a:lnTo>
                <a:lnTo>
                  <a:pt x="304064" y="269642"/>
                </a:lnTo>
                <a:lnTo>
                  <a:pt x="318442" y="268778"/>
                </a:lnTo>
                <a:lnTo>
                  <a:pt x="391846" y="268778"/>
                </a:lnTo>
                <a:lnTo>
                  <a:pt x="391934" y="185026"/>
                </a:lnTo>
                <a:lnTo>
                  <a:pt x="392188" y="185013"/>
                </a:lnTo>
                <a:lnTo>
                  <a:pt x="392188" y="138988"/>
                </a:lnTo>
                <a:lnTo>
                  <a:pt x="391477" y="138988"/>
                </a:lnTo>
                <a:lnTo>
                  <a:pt x="391604" y="65722"/>
                </a:lnTo>
                <a:lnTo>
                  <a:pt x="392188" y="65646"/>
                </a:lnTo>
                <a:lnTo>
                  <a:pt x="392188" y="52177"/>
                </a:lnTo>
                <a:lnTo>
                  <a:pt x="195285" y="52171"/>
                </a:lnTo>
                <a:lnTo>
                  <a:pt x="180276" y="48908"/>
                </a:lnTo>
                <a:lnTo>
                  <a:pt x="165506" y="42672"/>
                </a:lnTo>
                <a:lnTo>
                  <a:pt x="143593" y="33068"/>
                </a:lnTo>
                <a:lnTo>
                  <a:pt x="121211" y="27409"/>
                </a:lnTo>
                <a:lnTo>
                  <a:pt x="98215" y="26566"/>
                </a:lnTo>
                <a:close/>
              </a:path>
              <a:path w="392429" h="375284">
                <a:moveTo>
                  <a:pt x="391846" y="268778"/>
                </a:moveTo>
                <a:lnTo>
                  <a:pt x="318442" y="268778"/>
                </a:lnTo>
                <a:lnTo>
                  <a:pt x="331483" y="272516"/>
                </a:lnTo>
                <a:lnTo>
                  <a:pt x="343230" y="280720"/>
                </a:lnTo>
                <a:lnTo>
                  <a:pt x="354433" y="289172"/>
                </a:lnTo>
                <a:lnTo>
                  <a:pt x="365966" y="293508"/>
                </a:lnTo>
                <a:lnTo>
                  <a:pt x="378370" y="293659"/>
                </a:lnTo>
                <a:lnTo>
                  <a:pt x="392188" y="289559"/>
                </a:lnTo>
                <a:lnTo>
                  <a:pt x="392188" y="270294"/>
                </a:lnTo>
                <a:lnTo>
                  <a:pt x="391845" y="270294"/>
                </a:lnTo>
                <a:lnTo>
                  <a:pt x="391846" y="268778"/>
                </a:lnTo>
                <a:close/>
              </a:path>
              <a:path w="392429" h="375284">
                <a:moveTo>
                  <a:pt x="392188" y="270230"/>
                </a:moveTo>
                <a:lnTo>
                  <a:pt x="391845" y="270294"/>
                </a:lnTo>
                <a:lnTo>
                  <a:pt x="392188" y="270294"/>
                </a:lnTo>
                <a:close/>
              </a:path>
              <a:path w="392429" h="375284">
                <a:moveTo>
                  <a:pt x="392188" y="138950"/>
                </a:moveTo>
                <a:lnTo>
                  <a:pt x="391477" y="138988"/>
                </a:lnTo>
                <a:lnTo>
                  <a:pt x="392188" y="138988"/>
                </a:lnTo>
                <a:close/>
              </a:path>
              <a:path w="392429" h="375284">
                <a:moveTo>
                  <a:pt x="340309" y="4864"/>
                </a:moveTo>
                <a:lnTo>
                  <a:pt x="311975" y="15759"/>
                </a:lnTo>
                <a:lnTo>
                  <a:pt x="239102" y="44627"/>
                </a:lnTo>
                <a:lnTo>
                  <a:pt x="232575" y="46164"/>
                </a:lnTo>
                <a:lnTo>
                  <a:pt x="226352" y="48386"/>
                </a:lnTo>
                <a:lnTo>
                  <a:pt x="210660" y="52123"/>
                </a:lnTo>
                <a:lnTo>
                  <a:pt x="195314" y="52177"/>
                </a:lnTo>
                <a:lnTo>
                  <a:pt x="392188" y="52177"/>
                </a:lnTo>
                <a:lnTo>
                  <a:pt x="392188" y="5232"/>
                </a:lnTo>
                <a:lnTo>
                  <a:pt x="347599" y="5232"/>
                </a:lnTo>
                <a:lnTo>
                  <a:pt x="340309" y="4864"/>
                </a:lnTo>
                <a:close/>
              </a:path>
              <a:path w="392429" h="375284">
                <a:moveTo>
                  <a:pt x="392188" y="0"/>
                </a:moveTo>
                <a:lnTo>
                  <a:pt x="347599" y="5232"/>
                </a:lnTo>
                <a:lnTo>
                  <a:pt x="392188" y="5232"/>
                </a:lnTo>
                <a:lnTo>
                  <a:pt x="392188" y="0"/>
                </a:lnTo>
                <a:close/>
              </a:path>
            </a:pathLst>
          </a:custGeom>
          <a:solidFill>
            <a:srgbClr val="4E6E8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g object 21"/>
          <p:cNvSpPr/>
          <p:nvPr/>
        </p:nvSpPr>
        <p:spPr>
          <a:xfrm>
            <a:off x="11539156" y="307924"/>
            <a:ext cx="374650" cy="297180"/>
          </a:xfrm>
          <a:custGeom>
            <a:avLst/>
            <a:gdLst/>
            <a:ahLst/>
            <a:cxnLst/>
            <a:rect l="l" t="t" r="r" b="b"/>
            <a:pathLst>
              <a:path w="374650" h="297180">
                <a:moveTo>
                  <a:pt x="373773" y="0"/>
                </a:moveTo>
                <a:lnTo>
                  <a:pt x="355451" y="5660"/>
                </a:lnTo>
                <a:lnTo>
                  <a:pt x="308632" y="16725"/>
                </a:lnTo>
                <a:lnTo>
                  <a:pt x="245539" y="24324"/>
                </a:lnTo>
                <a:lnTo>
                  <a:pt x="178396" y="19583"/>
                </a:lnTo>
                <a:lnTo>
                  <a:pt x="126781" y="9780"/>
                </a:lnTo>
                <a:lnTo>
                  <a:pt x="90993" y="10506"/>
                </a:lnTo>
                <a:lnTo>
                  <a:pt x="54308" y="25351"/>
                </a:lnTo>
                <a:lnTo>
                  <a:pt x="0" y="57912"/>
                </a:lnTo>
                <a:lnTo>
                  <a:pt x="45821" y="172999"/>
                </a:lnTo>
                <a:lnTo>
                  <a:pt x="94678" y="296621"/>
                </a:lnTo>
                <a:lnTo>
                  <a:pt x="141266" y="273402"/>
                </a:lnTo>
                <a:lnTo>
                  <a:pt x="182487" y="248261"/>
                </a:lnTo>
                <a:lnTo>
                  <a:pt x="220535" y="217550"/>
                </a:lnTo>
                <a:lnTo>
                  <a:pt x="247446" y="193212"/>
                </a:lnTo>
                <a:lnTo>
                  <a:pt x="272418" y="186005"/>
                </a:lnTo>
                <a:lnTo>
                  <a:pt x="309853" y="196746"/>
                </a:lnTo>
                <a:lnTo>
                  <a:pt x="374154" y="226250"/>
                </a:lnTo>
                <a:lnTo>
                  <a:pt x="37377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g object 22"/>
          <p:cNvSpPr/>
          <p:nvPr/>
        </p:nvSpPr>
        <p:spPr>
          <a:xfrm>
            <a:off x="10690847" y="307422"/>
            <a:ext cx="328295" cy="361950"/>
          </a:xfrm>
          <a:custGeom>
            <a:avLst/>
            <a:gdLst/>
            <a:ahLst/>
            <a:cxnLst/>
            <a:rect l="l" t="t" r="r" b="b"/>
            <a:pathLst>
              <a:path w="328295" h="361950">
                <a:moveTo>
                  <a:pt x="88852" y="0"/>
                </a:moveTo>
                <a:lnTo>
                  <a:pt x="5930" y="120"/>
                </a:lnTo>
                <a:lnTo>
                  <a:pt x="3441" y="336"/>
                </a:lnTo>
                <a:lnTo>
                  <a:pt x="0" y="514"/>
                </a:lnTo>
                <a:lnTo>
                  <a:pt x="0" y="359314"/>
                </a:lnTo>
                <a:lnTo>
                  <a:pt x="4660" y="361410"/>
                </a:lnTo>
                <a:lnTo>
                  <a:pt x="8915" y="360546"/>
                </a:lnTo>
                <a:lnTo>
                  <a:pt x="158162" y="360546"/>
                </a:lnTo>
                <a:lnTo>
                  <a:pt x="203987" y="357041"/>
                </a:lnTo>
                <a:lnTo>
                  <a:pt x="245478" y="344900"/>
                </a:lnTo>
                <a:lnTo>
                  <a:pt x="288440" y="312258"/>
                </a:lnTo>
                <a:lnTo>
                  <a:pt x="309433" y="278952"/>
                </a:lnTo>
                <a:lnTo>
                  <a:pt x="124342" y="278951"/>
                </a:lnTo>
                <a:lnTo>
                  <a:pt x="110350" y="278517"/>
                </a:lnTo>
                <a:lnTo>
                  <a:pt x="110350" y="82124"/>
                </a:lnTo>
                <a:lnTo>
                  <a:pt x="127446" y="81818"/>
                </a:lnTo>
                <a:lnTo>
                  <a:pt x="308467" y="81818"/>
                </a:lnTo>
                <a:lnTo>
                  <a:pt x="302328" y="68490"/>
                </a:lnTo>
                <a:lnTo>
                  <a:pt x="270210" y="30952"/>
                </a:lnTo>
                <a:lnTo>
                  <a:pt x="229148" y="9344"/>
                </a:lnTo>
                <a:lnTo>
                  <a:pt x="189596" y="1303"/>
                </a:lnTo>
                <a:lnTo>
                  <a:pt x="169278" y="298"/>
                </a:lnTo>
                <a:lnTo>
                  <a:pt x="88852" y="0"/>
                </a:lnTo>
                <a:close/>
              </a:path>
              <a:path w="328295" h="361950">
                <a:moveTo>
                  <a:pt x="158162" y="360546"/>
                </a:moveTo>
                <a:lnTo>
                  <a:pt x="13055" y="360546"/>
                </a:lnTo>
                <a:lnTo>
                  <a:pt x="75760" y="360603"/>
                </a:lnTo>
                <a:lnTo>
                  <a:pt x="155776" y="360584"/>
                </a:lnTo>
                <a:lnTo>
                  <a:pt x="158162" y="360546"/>
                </a:lnTo>
                <a:close/>
              </a:path>
              <a:path w="328295" h="361950">
                <a:moveTo>
                  <a:pt x="155776" y="360584"/>
                </a:moveTo>
                <a:lnTo>
                  <a:pt x="138455" y="360584"/>
                </a:lnTo>
                <a:lnTo>
                  <a:pt x="154881" y="360599"/>
                </a:lnTo>
                <a:lnTo>
                  <a:pt x="155776" y="360584"/>
                </a:lnTo>
                <a:close/>
              </a:path>
              <a:path w="328295" h="361950">
                <a:moveTo>
                  <a:pt x="308467" y="81818"/>
                </a:moveTo>
                <a:lnTo>
                  <a:pt x="127446" y="81818"/>
                </a:lnTo>
                <a:lnTo>
                  <a:pt x="144408" y="81926"/>
                </a:lnTo>
                <a:lnTo>
                  <a:pt x="161185" y="83669"/>
                </a:lnTo>
                <a:lnTo>
                  <a:pt x="199505" y="103593"/>
                </a:lnTo>
                <a:lnTo>
                  <a:pt x="216114" y="154494"/>
                </a:lnTo>
                <a:lnTo>
                  <a:pt x="217876" y="181570"/>
                </a:lnTo>
                <a:lnTo>
                  <a:pt x="216411" y="208643"/>
                </a:lnTo>
                <a:lnTo>
                  <a:pt x="205465" y="252116"/>
                </a:lnTo>
                <a:lnTo>
                  <a:pt x="164630" y="277387"/>
                </a:lnTo>
                <a:lnTo>
                  <a:pt x="137975" y="278952"/>
                </a:lnTo>
                <a:lnTo>
                  <a:pt x="309433" y="278951"/>
                </a:lnTo>
                <a:lnTo>
                  <a:pt x="323070" y="236610"/>
                </a:lnTo>
                <a:lnTo>
                  <a:pt x="327901" y="177431"/>
                </a:lnTo>
                <a:lnTo>
                  <a:pt x="326291" y="148378"/>
                </a:lnTo>
                <a:lnTo>
                  <a:pt x="321429" y="119809"/>
                </a:lnTo>
                <a:lnTo>
                  <a:pt x="313042" y="91751"/>
                </a:lnTo>
                <a:lnTo>
                  <a:pt x="308467" y="81818"/>
                </a:lnTo>
                <a:close/>
              </a:path>
            </a:pathLst>
          </a:custGeom>
          <a:solidFill>
            <a:srgbClr val="4255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bg object 23"/>
          <p:cNvSpPr/>
          <p:nvPr/>
        </p:nvSpPr>
        <p:spPr>
          <a:xfrm>
            <a:off x="10967085" y="307923"/>
            <a:ext cx="656590" cy="360045"/>
          </a:xfrm>
          <a:custGeom>
            <a:avLst/>
            <a:gdLst/>
            <a:ahLst/>
            <a:cxnLst/>
            <a:rect l="l" t="t" r="r" b="b"/>
            <a:pathLst>
              <a:path w="656590" h="360045">
                <a:moveTo>
                  <a:pt x="342506" y="3276"/>
                </a:moveTo>
                <a:lnTo>
                  <a:pt x="339826" y="342"/>
                </a:lnTo>
                <a:lnTo>
                  <a:pt x="230174" y="342"/>
                </a:lnTo>
                <a:lnTo>
                  <a:pt x="230174" y="125349"/>
                </a:lnTo>
                <a:lnTo>
                  <a:pt x="109258" y="125349"/>
                </a:lnTo>
                <a:lnTo>
                  <a:pt x="109258" y="203"/>
                </a:lnTo>
                <a:lnTo>
                  <a:pt x="38" y="203"/>
                </a:lnTo>
                <a:lnTo>
                  <a:pt x="38" y="18262"/>
                </a:lnTo>
                <a:lnTo>
                  <a:pt x="15201" y="32258"/>
                </a:lnTo>
                <a:lnTo>
                  <a:pt x="28765" y="48336"/>
                </a:lnTo>
                <a:lnTo>
                  <a:pt x="48298" y="82727"/>
                </a:lnTo>
                <a:lnTo>
                  <a:pt x="60083" y="128168"/>
                </a:lnTo>
                <a:lnTo>
                  <a:pt x="65722" y="174777"/>
                </a:lnTo>
                <a:lnTo>
                  <a:pt x="65392" y="193497"/>
                </a:lnTo>
                <a:lnTo>
                  <a:pt x="59893" y="239826"/>
                </a:lnTo>
                <a:lnTo>
                  <a:pt x="48018" y="280327"/>
                </a:lnTo>
                <a:lnTo>
                  <a:pt x="19469" y="323075"/>
                </a:lnTo>
                <a:lnTo>
                  <a:pt x="0" y="340817"/>
                </a:lnTo>
                <a:lnTo>
                  <a:pt x="0" y="359384"/>
                </a:lnTo>
                <a:lnTo>
                  <a:pt x="110121" y="359384"/>
                </a:lnTo>
                <a:lnTo>
                  <a:pt x="110121" y="215328"/>
                </a:lnTo>
                <a:lnTo>
                  <a:pt x="230581" y="215328"/>
                </a:lnTo>
                <a:lnTo>
                  <a:pt x="230581" y="359003"/>
                </a:lnTo>
                <a:lnTo>
                  <a:pt x="238518" y="359778"/>
                </a:lnTo>
                <a:lnTo>
                  <a:pt x="245478" y="359994"/>
                </a:lnTo>
                <a:lnTo>
                  <a:pt x="251472" y="359067"/>
                </a:lnTo>
                <a:lnTo>
                  <a:pt x="255295" y="356133"/>
                </a:lnTo>
                <a:lnTo>
                  <a:pt x="255917" y="352526"/>
                </a:lnTo>
                <a:lnTo>
                  <a:pt x="335661" y="138734"/>
                </a:lnTo>
                <a:lnTo>
                  <a:pt x="338302" y="130606"/>
                </a:lnTo>
                <a:lnTo>
                  <a:pt x="340182" y="122351"/>
                </a:lnTo>
                <a:lnTo>
                  <a:pt x="341274" y="113931"/>
                </a:lnTo>
                <a:lnTo>
                  <a:pt x="341553" y="105244"/>
                </a:lnTo>
                <a:lnTo>
                  <a:pt x="341299" y="81470"/>
                </a:lnTo>
                <a:lnTo>
                  <a:pt x="341299" y="6883"/>
                </a:lnTo>
                <a:lnTo>
                  <a:pt x="342506" y="3276"/>
                </a:lnTo>
                <a:close/>
              </a:path>
              <a:path w="656590" h="360045">
                <a:moveTo>
                  <a:pt x="656539" y="359537"/>
                </a:moveTo>
                <a:lnTo>
                  <a:pt x="634885" y="301383"/>
                </a:lnTo>
                <a:lnTo>
                  <a:pt x="615073" y="248170"/>
                </a:lnTo>
                <a:lnTo>
                  <a:pt x="614146" y="245656"/>
                </a:lnTo>
                <a:lnTo>
                  <a:pt x="559117" y="97828"/>
                </a:lnTo>
                <a:lnTo>
                  <a:pt x="538949" y="43649"/>
                </a:lnTo>
                <a:lnTo>
                  <a:pt x="538949" y="157810"/>
                </a:lnTo>
                <a:lnTo>
                  <a:pt x="493141" y="191858"/>
                </a:lnTo>
                <a:lnTo>
                  <a:pt x="499719" y="212356"/>
                </a:lnTo>
                <a:lnTo>
                  <a:pt x="502970" y="222631"/>
                </a:lnTo>
                <a:lnTo>
                  <a:pt x="507453" y="237261"/>
                </a:lnTo>
                <a:lnTo>
                  <a:pt x="510501" y="241363"/>
                </a:lnTo>
                <a:lnTo>
                  <a:pt x="508876" y="246354"/>
                </a:lnTo>
                <a:lnTo>
                  <a:pt x="511263" y="245656"/>
                </a:lnTo>
                <a:lnTo>
                  <a:pt x="510463" y="247027"/>
                </a:lnTo>
                <a:lnTo>
                  <a:pt x="510057" y="248170"/>
                </a:lnTo>
                <a:lnTo>
                  <a:pt x="508965" y="248069"/>
                </a:lnTo>
                <a:lnTo>
                  <a:pt x="508558" y="247484"/>
                </a:lnTo>
                <a:lnTo>
                  <a:pt x="508622" y="247218"/>
                </a:lnTo>
                <a:lnTo>
                  <a:pt x="508812" y="246430"/>
                </a:lnTo>
                <a:lnTo>
                  <a:pt x="499935" y="241617"/>
                </a:lnTo>
                <a:lnTo>
                  <a:pt x="491731" y="235800"/>
                </a:lnTo>
                <a:lnTo>
                  <a:pt x="483755" y="229628"/>
                </a:lnTo>
                <a:lnTo>
                  <a:pt x="475615" y="223697"/>
                </a:lnTo>
                <a:lnTo>
                  <a:pt x="471411" y="220903"/>
                </a:lnTo>
                <a:lnTo>
                  <a:pt x="467372" y="217881"/>
                </a:lnTo>
                <a:lnTo>
                  <a:pt x="462508" y="214439"/>
                </a:lnTo>
                <a:lnTo>
                  <a:pt x="416902" y="247218"/>
                </a:lnTo>
                <a:lnTo>
                  <a:pt x="414909" y="245414"/>
                </a:lnTo>
                <a:lnTo>
                  <a:pt x="431812" y="191782"/>
                </a:lnTo>
                <a:lnTo>
                  <a:pt x="383565" y="156095"/>
                </a:lnTo>
                <a:lnTo>
                  <a:pt x="443280" y="156095"/>
                </a:lnTo>
                <a:lnTo>
                  <a:pt x="462419" y="97828"/>
                </a:lnTo>
                <a:lnTo>
                  <a:pt x="481622" y="155638"/>
                </a:lnTo>
                <a:lnTo>
                  <a:pt x="537781" y="155638"/>
                </a:lnTo>
                <a:lnTo>
                  <a:pt x="538949" y="157810"/>
                </a:lnTo>
                <a:lnTo>
                  <a:pt x="538949" y="43649"/>
                </a:lnTo>
                <a:lnTo>
                  <a:pt x="522706" y="0"/>
                </a:lnTo>
                <a:lnTo>
                  <a:pt x="401091" y="0"/>
                </a:lnTo>
                <a:lnTo>
                  <a:pt x="267385" y="359257"/>
                </a:lnTo>
                <a:lnTo>
                  <a:pt x="380580" y="359257"/>
                </a:lnTo>
                <a:lnTo>
                  <a:pt x="385025" y="344347"/>
                </a:lnTo>
                <a:lnTo>
                  <a:pt x="389191" y="329653"/>
                </a:lnTo>
                <a:lnTo>
                  <a:pt x="393484" y="315302"/>
                </a:lnTo>
                <a:lnTo>
                  <a:pt x="398284" y="301383"/>
                </a:lnTo>
                <a:lnTo>
                  <a:pt x="522897" y="301383"/>
                </a:lnTo>
                <a:lnTo>
                  <a:pt x="527494" y="316560"/>
                </a:lnTo>
                <a:lnTo>
                  <a:pt x="531495" y="331584"/>
                </a:lnTo>
                <a:lnTo>
                  <a:pt x="535927" y="346049"/>
                </a:lnTo>
                <a:lnTo>
                  <a:pt x="541845" y="359537"/>
                </a:lnTo>
                <a:lnTo>
                  <a:pt x="656539" y="359537"/>
                </a:lnTo>
                <a:close/>
              </a:path>
            </a:pathLst>
          </a:custGeom>
          <a:solidFill>
            <a:srgbClr val="4255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bg object 24"/>
          <p:cNvSpPr/>
          <p:nvPr/>
        </p:nvSpPr>
        <p:spPr>
          <a:xfrm>
            <a:off x="11522176" y="263880"/>
            <a:ext cx="391160" cy="375285"/>
          </a:xfrm>
          <a:custGeom>
            <a:avLst/>
            <a:gdLst/>
            <a:ahLst/>
            <a:cxnLst/>
            <a:rect l="l" t="t" r="r" b="b"/>
            <a:pathLst>
              <a:path w="391159" h="375284">
                <a:moveTo>
                  <a:pt x="390753" y="239763"/>
                </a:moveTo>
                <a:lnTo>
                  <a:pt x="378155" y="241795"/>
                </a:lnTo>
                <a:lnTo>
                  <a:pt x="365760" y="243344"/>
                </a:lnTo>
                <a:lnTo>
                  <a:pt x="353415" y="243954"/>
                </a:lnTo>
                <a:lnTo>
                  <a:pt x="341033" y="243154"/>
                </a:lnTo>
                <a:lnTo>
                  <a:pt x="326313" y="240004"/>
                </a:lnTo>
                <a:lnTo>
                  <a:pt x="312394" y="234937"/>
                </a:lnTo>
                <a:lnTo>
                  <a:pt x="299034" y="228523"/>
                </a:lnTo>
                <a:lnTo>
                  <a:pt x="285991" y="221322"/>
                </a:lnTo>
                <a:lnTo>
                  <a:pt x="274637" y="216382"/>
                </a:lnTo>
                <a:lnTo>
                  <a:pt x="263486" y="214782"/>
                </a:lnTo>
                <a:lnTo>
                  <a:pt x="252310" y="216662"/>
                </a:lnTo>
                <a:lnTo>
                  <a:pt x="240868" y="222135"/>
                </a:lnTo>
                <a:lnTo>
                  <a:pt x="207657" y="242747"/>
                </a:lnTo>
                <a:lnTo>
                  <a:pt x="104762" y="305384"/>
                </a:lnTo>
                <a:lnTo>
                  <a:pt x="101130" y="306400"/>
                </a:lnTo>
                <a:lnTo>
                  <a:pt x="100177" y="311632"/>
                </a:lnTo>
                <a:lnTo>
                  <a:pt x="125488" y="375208"/>
                </a:lnTo>
                <a:lnTo>
                  <a:pt x="201117" y="325374"/>
                </a:lnTo>
                <a:lnTo>
                  <a:pt x="222338" y="311848"/>
                </a:lnTo>
                <a:lnTo>
                  <a:pt x="265899" y="286689"/>
                </a:lnTo>
                <a:lnTo>
                  <a:pt x="303949" y="269646"/>
                </a:lnTo>
                <a:lnTo>
                  <a:pt x="318084" y="268782"/>
                </a:lnTo>
                <a:lnTo>
                  <a:pt x="330873" y="272516"/>
                </a:lnTo>
                <a:lnTo>
                  <a:pt x="342506" y="280708"/>
                </a:lnTo>
                <a:lnTo>
                  <a:pt x="353644" y="289179"/>
                </a:lnTo>
                <a:lnTo>
                  <a:pt x="365023" y="293509"/>
                </a:lnTo>
                <a:lnTo>
                  <a:pt x="377202" y="293662"/>
                </a:lnTo>
                <a:lnTo>
                  <a:pt x="390753" y="289560"/>
                </a:lnTo>
                <a:lnTo>
                  <a:pt x="390753" y="239763"/>
                </a:lnTo>
                <a:close/>
              </a:path>
              <a:path w="391159" h="375284">
                <a:moveTo>
                  <a:pt x="391045" y="138950"/>
                </a:moveTo>
                <a:lnTo>
                  <a:pt x="368960" y="143967"/>
                </a:lnTo>
                <a:lnTo>
                  <a:pt x="340829" y="151841"/>
                </a:lnTo>
                <a:lnTo>
                  <a:pt x="319735" y="154393"/>
                </a:lnTo>
                <a:lnTo>
                  <a:pt x="298538" y="153085"/>
                </a:lnTo>
                <a:lnTo>
                  <a:pt x="277164" y="147269"/>
                </a:lnTo>
                <a:lnTo>
                  <a:pt x="259753" y="140944"/>
                </a:lnTo>
                <a:lnTo>
                  <a:pt x="224599" y="129171"/>
                </a:lnTo>
                <a:lnTo>
                  <a:pt x="207098" y="123075"/>
                </a:lnTo>
                <a:lnTo>
                  <a:pt x="193941" y="119748"/>
                </a:lnTo>
                <a:lnTo>
                  <a:pt x="181025" y="119189"/>
                </a:lnTo>
                <a:lnTo>
                  <a:pt x="168198" y="121107"/>
                </a:lnTo>
                <a:lnTo>
                  <a:pt x="118541" y="142214"/>
                </a:lnTo>
                <a:lnTo>
                  <a:pt x="66294" y="172148"/>
                </a:lnTo>
                <a:lnTo>
                  <a:pt x="49530" y="183680"/>
                </a:lnTo>
                <a:lnTo>
                  <a:pt x="75120" y="248031"/>
                </a:lnTo>
                <a:lnTo>
                  <a:pt x="114312" y="220522"/>
                </a:lnTo>
                <a:lnTo>
                  <a:pt x="141224" y="203200"/>
                </a:lnTo>
                <a:lnTo>
                  <a:pt x="168973" y="187274"/>
                </a:lnTo>
                <a:lnTo>
                  <a:pt x="197827" y="173177"/>
                </a:lnTo>
                <a:lnTo>
                  <a:pt x="213245" y="167830"/>
                </a:lnTo>
                <a:lnTo>
                  <a:pt x="228180" y="166090"/>
                </a:lnTo>
                <a:lnTo>
                  <a:pt x="242862" y="168605"/>
                </a:lnTo>
                <a:lnTo>
                  <a:pt x="257517" y="175996"/>
                </a:lnTo>
                <a:lnTo>
                  <a:pt x="263436" y="179578"/>
                </a:lnTo>
                <a:lnTo>
                  <a:pt x="269684" y="182676"/>
                </a:lnTo>
                <a:lnTo>
                  <a:pt x="282549" y="188201"/>
                </a:lnTo>
                <a:lnTo>
                  <a:pt x="299148" y="194005"/>
                </a:lnTo>
                <a:lnTo>
                  <a:pt x="316052" y="197192"/>
                </a:lnTo>
                <a:lnTo>
                  <a:pt x="333248" y="197789"/>
                </a:lnTo>
                <a:lnTo>
                  <a:pt x="350723" y="195770"/>
                </a:lnTo>
                <a:lnTo>
                  <a:pt x="357759" y="194437"/>
                </a:lnTo>
                <a:lnTo>
                  <a:pt x="364896" y="191846"/>
                </a:lnTo>
                <a:lnTo>
                  <a:pt x="379818" y="192684"/>
                </a:lnTo>
                <a:lnTo>
                  <a:pt x="385381" y="189534"/>
                </a:lnTo>
                <a:lnTo>
                  <a:pt x="391045" y="185000"/>
                </a:lnTo>
                <a:lnTo>
                  <a:pt x="391045" y="138950"/>
                </a:lnTo>
                <a:close/>
              </a:path>
              <a:path w="391159" h="375284">
                <a:moveTo>
                  <a:pt x="391134" y="0"/>
                </a:moveTo>
                <a:lnTo>
                  <a:pt x="347065" y="5245"/>
                </a:lnTo>
                <a:lnTo>
                  <a:pt x="340042" y="4864"/>
                </a:lnTo>
                <a:lnTo>
                  <a:pt x="311734" y="15760"/>
                </a:lnTo>
                <a:lnTo>
                  <a:pt x="238975" y="44640"/>
                </a:lnTo>
                <a:lnTo>
                  <a:pt x="232511" y="46164"/>
                </a:lnTo>
                <a:lnTo>
                  <a:pt x="226288" y="48387"/>
                </a:lnTo>
                <a:lnTo>
                  <a:pt x="210591" y="52133"/>
                </a:lnTo>
                <a:lnTo>
                  <a:pt x="195262" y="52184"/>
                </a:lnTo>
                <a:lnTo>
                  <a:pt x="180238" y="48920"/>
                </a:lnTo>
                <a:lnTo>
                  <a:pt x="165481" y="42684"/>
                </a:lnTo>
                <a:lnTo>
                  <a:pt x="143560" y="33070"/>
                </a:lnTo>
                <a:lnTo>
                  <a:pt x="121183" y="27419"/>
                </a:lnTo>
                <a:lnTo>
                  <a:pt x="74447" y="31407"/>
                </a:lnTo>
                <a:lnTo>
                  <a:pt x="33324" y="46266"/>
                </a:lnTo>
                <a:lnTo>
                  <a:pt x="13208" y="55410"/>
                </a:lnTo>
                <a:lnTo>
                  <a:pt x="4737" y="56083"/>
                </a:lnTo>
                <a:lnTo>
                  <a:pt x="0" y="62407"/>
                </a:lnTo>
                <a:lnTo>
                  <a:pt x="23990" y="118275"/>
                </a:lnTo>
                <a:lnTo>
                  <a:pt x="42316" y="107950"/>
                </a:lnTo>
                <a:lnTo>
                  <a:pt x="60680" y="98539"/>
                </a:lnTo>
                <a:lnTo>
                  <a:pt x="98298" y="83172"/>
                </a:lnTo>
                <a:lnTo>
                  <a:pt x="142481" y="72580"/>
                </a:lnTo>
                <a:lnTo>
                  <a:pt x="164998" y="71450"/>
                </a:lnTo>
                <a:lnTo>
                  <a:pt x="187883" y="74206"/>
                </a:lnTo>
                <a:lnTo>
                  <a:pt x="203987" y="79108"/>
                </a:lnTo>
                <a:lnTo>
                  <a:pt x="219252" y="85979"/>
                </a:lnTo>
                <a:lnTo>
                  <a:pt x="254673" y="104851"/>
                </a:lnTo>
                <a:lnTo>
                  <a:pt x="259626" y="105740"/>
                </a:lnTo>
                <a:lnTo>
                  <a:pt x="284975" y="97091"/>
                </a:lnTo>
                <a:lnTo>
                  <a:pt x="344766" y="79336"/>
                </a:lnTo>
                <a:lnTo>
                  <a:pt x="356425" y="76136"/>
                </a:lnTo>
                <a:lnTo>
                  <a:pt x="368173" y="73190"/>
                </a:lnTo>
                <a:lnTo>
                  <a:pt x="379806" y="69888"/>
                </a:lnTo>
                <a:lnTo>
                  <a:pt x="391134" y="65582"/>
                </a:lnTo>
                <a:lnTo>
                  <a:pt x="391134" y="0"/>
                </a:lnTo>
                <a:close/>
              </a:path>
            </a:pathLst>
          </a:custGeom>
          <a:solidFill>
            <a:srgbClr val="BD20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bg object 25"/>
          <p:cNvSpPr/>
          <p:nvPr/>
        </p:nvSpPr>
        <p:spPr>
          <a:xfrm>
            <a:off x="332231" y="265175"/>
            <a:ext cx="1155192" cy="6492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bg object 2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2E333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bg object 27"/>
          <p:cNvSpPr/>
          <p:nvPr/>
        </p:nvSpPr>
        <p:spPr>
          <a:xfrm>
            <a:off x="332231" y="265175"/>
            <a:ext cx="1155192" cy="6492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bg object 28"/>
          <p:cNvSpPr/>
          <p:nvPr/>
        </p:nvSpPr>
        <p:spPr>
          <a:xfrm>
            <a:off x="10686288" y="262127"/>
            <a:ext cx="1231392" cy="55778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4355274" y="947420"/>
            <a:ext cx="3481450" cy="5740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677A8C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pc="-5" dirty="0"/>
              <a:t>#TCCC-CLS-PPT-02 30 </a:t>
            </a:r>
            <a:r>
              <a:rPr dirty="0"/>
              <a:t>JUN</a:t>
            </a:r>
            <a:r>
              <a:rPr spc="-65" dirty="0"/>
              <a:t> </a:t>
            </a:r>
            <a:r>
              <a:rPr spc="-5" dirty="0"/>
              <a:t>20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3/3/2023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1234470" y="305155"/>
            <a:ext cx="389255" cy="362585"/>
          </a:xfrm>
          <a:custGeom>
            <a:avLst/>
            <a:gdLst/>
            <a:ahLst/>
            <a:cxnLst/>
            <a:rect l="l" t="t" r="r" b="b"/>
            <a:pathLst>
              <a:path w="389254" h="362584">
                <a:moveTo>
                  <a:pt x="255320" y="0"/>
                </a:moveTo>
                <a:lnTo>
                  <a:pt x="133705" y="0"/>
                </a:lnTo>
                <a:lnTo>
                  <a:pt x="0" y="358965"/>
                </a:lnTo>
                <a:lnTo>
                  <a:pt x="113195" y="358965"/>
                </a:lnTo>
                <a:lnTo>
                  <a:pt x="121813" y="329998"/>
                </a:lnTo>
                <a:lnTo>
                  <a:pt x="126098" y="316279"/>
                </a:lnTo>
                <a:lnTo>
                  <a:pt x="130898" y="303479"/>
                </a:lnTo>
                <a:lnTo>
                  <a:pt x="255511" y="303479"/>
                </a:lnTo>
                <a:lnTo>
                  <a:pt x="260113" y="318166"/>
                </a:lnTo>
                <a:lnTo>
                  <a:pt x="264113" y="332854"/>
                </a:lnTo>
                <a:lnTo>
                  <a:pt x="268550" y="347541"/>
                </a:lnTo>
                <a:lnTo>
                  <a:pt x="274459" y="362229"/>
                </a:lnTo>
                <a:lnTo>
                  <a:pt x="389153" y="362229"/>
                </a:lnTo>
                <a:lnTo>
                  <a:pt x="255320" y="0"/>
                </a:lnTo>
                <a:close/>
              </a:path>
            </a:pathLst>
          </a:custGeom>
          <a:solidFill>
            <a:srgbClr val="4E6E8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11304409" y="367156"/>
            <a:ext cx="234950" cy="219710"/>
          </a:xfrm>
          <a:custGeom>
            <a:avLst/>
            <a:gdLst/>
            <a:ahLst/>
            <a:cxnLst/>
            <a:rect l="l" t="t" r="r" b="b"/>
            <a:pathLst>
              <a:path w="234950" h="219709">
                <a:moveTo>
                  <a:pt x="64795" y="0"/>
                </a:moveTo>
                <a:lnTo>
                  <a:pt x="0" y="191719"/>
                </a:lnTo>
                <a:lnTo>
                  <a:pt x="117411" y="219278"/>
                </a:lnTo>
                <a:lnTo>
                  <a:pt x="234746" y="204495"/>
                </a:lnTo>
                <a:lnTo>
                  <a:pt x="203809" y="38595"/>
                </a:lnTo>
                <a:lnTo>
                  <a:pt x="6479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10790835" y="783221"/>
            <a:ext cx="996950" cy="60325"/>
          </a:xfrm>
          <a:custGeom>
            <a:avLst/>
            <a:gdLst/>
            <a:ahLst/>
            <a:cxnLst/>
            <a:rect l="l" t="t" r="r" b="b"/>
            <a:pathLst>
              <a:path w="996950" h="60325">
                <a:moveTo>
                  <a:pt x="46418" y="20332"/>
                </a:moveTo>
                <a:lnTo>
                  <a:pt x="43916" y="13347"/>
                </a:lnTo>
                <a:lnTo>
                  <a:pt x="39255" y="8712"/>
                </a:lnTo>
                <a:lnTo>
                  <a:pt x="39255" y="21983"/>
                </a:lnTo>
                <a:lnTo>
                  <a:pt x="39255" y="37312"/>
                </a:lnTo>
                <a:lnTo>
                  <a:pt x="37236" y="43180"/>
                </a:lnTo>
                <a:lnTo>
                  <a:pt x="29121" y="51092"/>
                </a:lnTo>
                <a:lnTo>
                  <a:pt x="23063" y="53073"/>
                </a:lnTo>
                <a:lnTo>
                  <a:pt x="6769" y="53073"/>
                </a:lnTo>
                <a:lnTo>
                  <a:pt x="6769" y="6680"/>
                </a:lnTo>
                <a:lnTo>
                  <a:pt x="24091" y="6680"/>
                </a:lnTo>
                <a:lnTo>
                  <a:pt x="29743" y="8597"/>
                </a:lnTo>
                <a:lnTo>
                  <a:pt x="37350" y="16268"/>
                </a:lnTo>
                <a:lnTo>
                  <a:pt x="39255" y="21983"/>
                </a:lnTo>
                <a:lnTo>
                  <a:pt x="39255" y="8712"/>
                </a:lnTo>
                <a:lnTo>
                  <a:pt x="37223" y="6680"/>
                </a:lnTo>
                <a:lnTo>
                  <a:pt x="33883" y="3340"/>
                </a:lnTo>
                <a:lnTo>
                  <a:pt x="26860" y="838"/>
                </a:lnTo>
                <a:lnTo>
                  <a:pt x="0" y="838"/>
                </a:lnTo>
                <a:lnTo>
                  <a:pt x="0" y="58902"/>
                </a:lnTo>
                <a:lnTo>
                  <a:pt x="25895" y="58902"/>
                </a:lnTo>
                <a:lnTo>
                  <a:pt x="33388" y="56375"/>
                </a:lnTo>
                <a:lnTo>
                  <a:pt x="36779" y="53073"/>
                </a:lnTo>
                <a:lnTo>
                  <a:pt x="43815" y="46228"/>
                </a:lnTo>
                <a:lnTo>
                  <a:pt x="46418" y="38900"/>
                </a:lnTo>
                <a:lnTo>
                  <a:pt x="46418" y="20332"/>
                </a:lnTo>
                <a:close/>
              </a:path>
              <a:path w="996950" h="60325">
                <a:moveTo>
                  <a:pt x="91795" y="838"/>
                </a:moveTo>
                <a:lnTo>
                  <a:pt x="59385" y="838"/>
                </a:lnTo>
                <a:lnTo>
                  <a:pt x="59385" y="58902"/>
                </a:lnTo>
                <a:lnTo>
                  <a:pt x="91795" y="58902"/>
                </a:lnTo>
                <a:lnTo>
                  <a:pt x="91795" y="52870"/>
                </a:lnTo>
                <a:lnTo>
                  <a:pt x="66141" y="52870"/>
                </a:lnTo>
                <a:lnTo>
                  <a:pt x="66141" y="31496"/>
                </a:lnTo>
                <a:lnTo>
                  <a:pt x="90246" y="31496"/>
                </a:lnTo>
                <a:lnTo>
                  <a:pt x="90246" y="25539"/>
                </a:lnTo>
                <a:lnTo>
                  <a:pt x="66141" y="25539"/>
                </a:lnTo>
                <a:lnTo>
                  <a:pt x="66141" y="6832"/>
                </a:lnTo>
                <a:lnTo>
                  <a:pt x="91795" y="6832"/>
                </a:lnTo>
                <a:lnTo>
                  <a:pt x="91795" y="838"/>
                </a:lnTo>
                <a:close/>
              </a:path>
              <a:path w="996950" h="60325">
                <a:moveTo>
                  <a:pt x="137109" y="838"/>
                </a:moveTo>
                <a:lnTo>
                  <a:pt x="104686" y="838"/>
                </a:lnTo>
                <a:lnTo>
                  <a:pt x="104686" y="58902"/>
                </a:lnTo>
                <a:lnTo>
                  <a:pt x="111455" y="58902"/>
                </a:lnTo>
                <a:lnTo>
                  <a:pt x="111455" y="34086"/>
                </a:lnTo>
                <a:lnTo>
                  <a:pt x="135547" y="34086"/>
                </a:lnTo>
                <a:lnTo>
                  <a:pt x="135547" y="28079"/>
                </a:lnTo>
                <a:lnTo>
                  <a:pt x="111455" y="28079"/>
                </a:lnTo>
                <a:lnTo>
                  <a:pt x="111455" y="6832"/>
                </a:lnTo>
                <a:lnTo>
                  <a:pt x="137109" y="6832"/>
                </a:lnTo>
                <a:lnTo>
                  <a:pt x="137109" y="838"/>
                </a:lnTo>
                <a:close/>
              </a:path>
              <a:path w="996950" h="60325">
                <a:moveTo>
                  <a:pt x="179146" y="838"/>
                </a:moveTo>
                <a:lnTo>
                  <a:pt x="146723" y="838"/>
                </a:lnTo>
                <a:lnTo>
                  <a:pt x="146723" y="58902"/>
                </a:lnTo>
                <a:lnTo>
                  <a:pt x="179146" y="58902"/>
                </a:lnTo>
                <a:lnTo>
                  <a:pt x="179146" y="52870"/>
                </a:lnTo>
                <a:lnTo>
                  <a:pt x="153492" y="52870"/>
                </a:lnTo>
                <a:lnTo>
                  <a:pt x="153492" y="31496"/>
                </a:lnTo>
                <a:lnTo>
                  <a:pt x="177596" y="31496"/>
                </a:lnTo>
                <a:lnTo>
                  <a:pt x="177596" y="25539"/>
                </a:lnTo>
                <a:lnTo>
                  <a:pt x="153492" y="25539"/>
                </a:lnTo>
                <a:lnTo>
                  <a:pt x="153492" y="6832"/>
                </a:lnTo>
                <a:lnTo>
                  <a:pt x="179146" y="6832"/>
                </a:lnTo>
                <a:lnTo>
                  <a:pt x="179146" y="838"/>
                </a:lnTo>
                <a:close/>
              </a:path>
              <a:path w="996950" h="60325">
                <a:moveTo>
                  <a:pt x="237451" y="838"/>
                </a:moveTo>
                <a:lnTo>
                  <a:pt x="231140" y="838"/>
                </a:lnTo>
                <a:lnTo>
                  <a:pt x="231140" y="34163"/>
                </a:lnTo>
                <a:lnTo>
                  <a:pt x="231686" y="49377"/>
                </a:lnTo>
                <a:lnTo>
                  <a:pt x="231368" y="49377"/>
                </a:lnTo>
                <a:lnTo>
                  <a:pt x="199669" y="838"/>
                </a:lnTo>
                <a:lnTo>
                  <a:pt x="192036" y="838"/>
                </a:lnTo>
                <a:lnTo>
                  <a:pt x="192036" y="58902"/>
                </a:lnTo>
                <a:lnTo>
                  <a:pt x="198285" y="58902"/>
                </a:lnTo>
                <a:lnTo>
                  <a:pt x="198285" y="21132"/>
                </a:lnTo>
                <a:lnTo>
                  <a:pt x="197637" y="10172"/>
                </a:lnTo>
                <a:lnTo>
                  <a:pt x="197954" y="10172"/>
                </a:lnTo>
                <a:lnTo>
                  <a:pt x="229743" y="58902"/>
                </a:lnTo>
                <a:lnTo>
                  <a:pt x="237451" y="58902"/>
                </a:lnTo>
                <a:lnTo>
                  <a:pt x="237451" y="838"/>
                </a:lnTo>
                <a:close/>
              </a:path>
              <a:path w="996950" h="60325">
                <a:moveTo>
                  <a:pt x="286258" y="39484"/>
                </a:moveTo>
                <a:lnTo>
                  <a:pt x="285115" y="36258"/>
                </a:lnTo>
                <a:lnTo>
                  <a:pt x="280517" y="31280"/>
                </a:lnTo>
                <a:lnTo>
                  <a:pt x="276326" y="28943"/>
                </a:lnTo>
                <a:lnTo>
                  <a:pt x="263893" y="24282"/>
                </a:lnTo>
                <a:lnTo>
                  <a:pt x="260375" y="22148"/>
                </a:lnTo>
                <a:lnTo>
                  <a:pt x="259118" y="20967"/>
                </a:lnTo>
                <a:lnTo>
                  <a:pt x="257632" y="18402"/>
                </a:lnTo>
                <a:lnTo>
                  <a:pt x="257263" y="16751"/>
                </a:lnTo>
                <a:lnTo>
                  <a:pt x="257263" y="12014"/>
                </a:lnTo>
                <a:lnTo>
                  <a:pt x="258279" y="9880"/>
                </a:lnTo>
                <a:lnTo>
                  <a:pt x="262305" y="6807"/>
                </a:lnTo>
                <a:lnTo>
                  <a:pt x="265099" y="6045"/>
                </a:lnTo>
                <a:lnTo>
                  <a:pt x="273215" y="6045"/>
                </a:lnTo>
                <a:lnTo>
                  <a:pt x="277888" y="7048"/>
                </a:lnTo>
                <a:lnTo>
                  <a:pt x="282676" y="9055"/>
                </a:lnTo>
                <a:lnTo>
                  <a:pt x="284784" y="3175"/>
                </a:lnTo>
                <a:lnTo>
                  <a:pt x="279933" y="1054"/>
                </a:lnTo>
                <a:lnTo>
                  <a:pt x="274624" y="0"/>
                </a:lnTo>
                <a:lnTo>
                  <a:pt x="263296" y="0"/>
                </a:lnTo>
                <a:lnTo>
                  <a:pt x="258838" y="1320"/>
                </a:lnTo>
                <a:lnTo>
                  <a:pt x="252107" y="6616"/>
                </a:lnTo>
                <a:lnTo>
                  <a:pt x="250418" y="10185"/>
                </a:lnTo>
                <a:lnTo>
                  <a:pt x="250418" y="18923"/>
                </a:lnTo>
                <a:lnTo>
                  <a:pt x="251587" y="22377"/>
                </a:lnTo>
                <a:lnTo>
                  <a:pt x="256222" y="27673"/>
                </a:lnTo>
                <a:lnTo>
                  <a:pt x="260096" y="29959"/>
                </a:lnTo>
                <a:lnTo>
                  <a:pt x="272249" y="34505"/>
                </a:lnTo>
                <a:lnTo>
                  <a:pt x="276047" y="36677"/>
                </a:lnTo>
                <a:lnTo>
                  <a:pt x="277393" y="37858"/>
                </a:lnTo>
                <a:lnTo>
                  <a:pt x="279019" y="40436"/>
                </a:lnTo>
                <a:lnTo>
                  <a:pt x="279425" y="42075"/>
                </a:lnTo>
                <a:lnTo>
                  <a:pt x="279425" y="47142"/>
                </a:lnTo>
                <a:lnTo>
                  <a:pt x="278282" y="49517"/>
                </a:lnTo>
                <a:lnTo>
                  <a:pt x="273723" y="52933"/>
                </a:lnTo>
                <a:lnTo>
                  <a:pt x="270319" y="53784"/>
                </a:lnTo>
                <a:lnTo>
                  <a:pt x="263055" y="53784"/>
                </a:lnTo>
                <a:lnTo>
                  <a:pt x="260273" y="53492"/>
                </a:lnTo>
                <a:lnTo>
                  <a:pt x="252056" y="51536"/>
                </a:lnTo>
                <a:lnTo>
                  <a:pt x="249669" y="50533"/>
                </a:lnTo>
                <a:lnTo>
                  <a:pt x="249669" y="57035"/>
                </a:lnTo>
                <a:lnTo>
                  <a:pt x="253377" y="58813"/>
                </a:lnTo>
                <a:lnTo>
                  <a:pt x="258686" y="59702"/>
                </a:lnTo>
                <a:lnTo>
                  <a:pt x="271945" y="59702"/>
                </a:lnTo>
                <a:lnTo>
                  <a:pt x="276987" y="58267"/>
                </a:lnTo>
                <a:lnTo>
                  <a:pt x="284403" y="52552"/>
                </a:lnTo>
                <a:lnTo>
                  <a:pt x="286258" y="48564"/>
                </a:lnTo>
                <a:lnTo>
                  <a:pt x="286258" y="39484"/>
                </a:lnTo>
                <a:close/>
              </a:path>
              <a:path w="996950" h="60325">
                <a:moveTo>
                  <a:pt x="330568" y="838"/>
                </a:moveTo>
                <a:lnTo>
                  <a:pt x="298157" y="838"/>
                </a:lnTo>
                <a:lnTo>
                  <a:pt x="298157" y="58902"/>
                </a:lnTo>
                <a:lnTo>
                  <a:pt x="330568" y="58902"/>
                </a:lnTo>
                <a:lnTo>
                  <a:pt x="330568" y="52870"/>
                </a:lnTo>
                <a:lnTo>
                  <a:pt x="304914" y="52870"/>
                </a:lnTo>
                <a:lnTo>
                  <a:pt x="304914" y="31496"/>
                </a:lnTo>
                <a:lnTo>
                  <a:pt x="329018" y="31496"/>
                </a:lnTo>
                <a:lnTo>
                  <a:pt x="329018" y="25539"/>
                </a:lnTo>
                <a:lnTo>
                  <a:pt x="304914" y="25539"/>
                </a:lnTo>
                <a:lnTo>
                  <a:pt x="304914" y="6832"/>
                </a:lnTo>
                <a:lnTo>
                  <a:pt x="330568" y="6832"/>
                </a:lnTo>
                <a:lnTo>
                  <a:pt x="330568" y="838"/>
                </a:lnTo>
                <a:close/>
              </a:path>
              <a:path w="996950" h="60325">
                <a:moveTo>
                  <a:pt x="408762" y="838"/>
                </a:moveTo>
                <a:lnTo>
                  <a:pt x="402005" y="838"/>
                </a:lnTo>
                <a:lnTo>
                  <a:pt x="402005" y="25539"/>
                </a:lnTo>
                <a:lnTo>
                  <a:pt x="371373" y="25539"/>
                </a:lnTo>
                <a:lnTo>
                  <a:pt x="371373" y="838"/>
                </a:lnTo>
                <a:lnTo>
                  <a:pt x="364617" y="838"/>
                </a:lnTo>
                <a:lnTo>
                  <a:pt x="364617" y="58902"/>
                </a:lnTo>
                <a:lnTo>
                  <a:pt x="371373" y="58902"/>
                </a:lnTo>
                <a:lnTo>
                  <a:pt x="371373" y="31572"/>
                </a:lnTo>
                <a:lnTo>
                  <a:pt x="402005" y="31572"/>
                </a:lnTo>
                <a:lnTo>
                  <a:pt x="402005" y="58902"/>
                </a:lnTo>
                <a:lnTo>
                  <a:pt x="408762" y="58902"/>
                </a:lnTo>
                <a:lnTo>
                  <a:pt x="408762" y="838"/>
                </a:lnTo>
                <a:close/>
              </a:path>
              <a:path w="996950" h="60325">
                <a:moveTo>
                  <a:pt x="457136" y="838"/>
                </a:moveTo>
                <a:lnTo>
                  <a:pt x="424713" y="838"/>
                </a:lnTo>
                <a:lnTo>
                  <a:pt x="424713" y="58902"/>
                </a:lnTo>
                <a:lnTo>
                  <a:pt x="457136" y="58902"/>
                </a:lnTo>
                <a:lnTo>
                  <a:pt x="457136" y="52870"/>
                </a:lnTo>
                <a:lnTo>
                  <a:pt x="431482" y="52870"/>
                </a:lnTo>
                <a:lnTo>
                  <a:pt x="431482" y="31496"/>
                </a:lnTo>
                <a:lnTo>
                  <a:pt x="455587" y="31496"/>
                </a:lnTo>
                <a:lnTo>
                  <a:pt x="455587" y="25539"/>
                </a:lnTo>
                <a:lnTo>
                  <a:pt x="431482" y="25539"/>
                </a:lnTo>
                <a:lnTo>
                  <a:pt x="431482" y="6832"/>
                </a:lnTo>
                <a:lnTo>
                  <a:pt x="457136" y="6832"/>
                </a:lnTo>
                <a:lnTo>
                  <a:pt x="457136" y="838"/>
                </a:lnTo>
                <a:close/>
              </a:path>
              <a:path w="996950" h="60325">
                <a:moveTo>
                  <a:pt x="513575" y="58915"/>
                </a:moveTo>
                <a:lnTo>
                  <a:pt x="506323" y="40436"/>
                </a:lnTo>
                <a:lnTo>
                  <a:pt x="503936" y="34353"/>
                </a:lnTo>
                <a:lnTo>
                  <a:pt x="497230" y="17259"/>
                </a:lnTo>
                <a:lnTo>
                  <a:pt x="497230" y="34353"/>
                </a:lnTo>
                <a:lnTo>
                  <a:pt x="478409" y="34353"/>
                </a:lnTo>
                <a:lnTo>
                  <a:pt x="485254" y="16370"/>
                </a:lnTo>
                <a:lnTo>
                  <a:pt x="486346" y="13322"/>
                </a:lnTo>
                <a:lnTo>
                  <a:pt x="487172" y="10528"/>
                </a:lnTo>
                <a:lnTo>
                  <a:pt x="487756" y="7988"/>
                </a:lnTo>
                <a:lnTo>
                  <a:pt x="488696" y="11290"/>
                </a:lnTo>
                <a:lnTo>
                  <a:pt x="489585" y="14084"/>
                </a:lnTo>
                <a:lnTo>
                  <a:pt x="490461" y="16370"/>
                </a:lnTo>
                <a:lnTo>
                  <a:pt x="497230" y="34353"/>
                </a:lnTo>
                <a:lnTo>
                  <a:pt x="497230" y="17259"/>
                </a:lnTo>
                <a:lnTo>
                  <a:pt x="493598" y="7988"/>
                </a:lnTo>
                <a:lnTo>
                  <a:pt x="490702" y="596"/>
                </a:lnTo>
                <a:lnTo>
                  <a:pt x="485013" y="596"/>
                </a:lnTo>
                <a:lnTo>
                  <a:pt x="462026" y="58915"/>
                </a:lnTo>
                <a:lnTo>
                  <a:pt x="468871" y="58915"/>
                </a:lnTo>
                <a:lnTo>
                  <a:pt x="476021" y="40436"/>
                </a:lnTo>
                <a:lnTo>
                  <a:pt x="499338" y="40436"/>
                </a:lnTo>
                <a:lnTo>
                  <a:pt x="506577" y="58915"/>
                </a:lnTo>
                <a:lnTo>
                  <a:pt x="513575" y="58915"/>
                </a:lnTo>
                <a:close/>
              </a:path>
              <a:path w="996950" h="60325">
                <a:moveTo>
                  <a:pt x="553986" y="52793"/>
                </a:moveTo>
                <a:lnTo>
                  <a:pt x="528332" y="52793"/>
                </a:lnTo>
                <a:lnTo>
                  <a:pt x="528332" y="838"/>
                </a:lnTo>
                <a:lnTo>
                  <a:pt x="521576" y="838"/>
                </a:lnTo>
                <a:lnTo>
                  <a:pt x="521576" y="58902"/>
                </a:lnTo>
                <a:lnTo>
                  <a:pt x="553986" y="58902"/>
                </a:lnTo>
                <a:lnTo>
                  <a:pt x="553986" y="52793"/>
                </a:lnTo>
                <a:close/>
              </a:path>
              <a:path w="996950" h="60325">
                <a:moveTo>
                  <a:pt x="600163" y="838"/>
                </a:moveTo>
                <a:lnTo>
                  <a:pt x="556577" y="838"/>
                </a:lnTo>
                <a:lnTo>
                  <a:pt x="556577" y="6832"/>
                </a:lnTo>
                <a:lnTo>
                  <a:pt x="574992" y="6832"/>
                </a:lnTo>
                <a:lnTo>
                  <a:pt x="574992" y="58902"/>
                </a:lnTo>
                <a:lnTo>
                  <a:pt x="581748" y="58902"/>
                </a:lnTo>
                <a:lnTo>
                  <a:pt x="581748" y="6832"/>
                </a:lnTo>
                <a:lnTo>
                  <a:pt x="600163" y="6832"/>
                </a:lnTo>
                <a:lnTo>
                  <a:pt x="600163" y="838"/>
                </a:lnTo>
                <a:close/>
              </a:path>
              <a:path w="996950" h="60325">
                <a:moveTo>
                  <a:pt x="653059" y="838"/>
                </a:moveTo>
                <a:lnTo>
                  <a:pt x="646303" y="838"/>
                </a:lnTo>
                <a:lnTo>
                  <a:pt x="646303" y="25539"/>
                </a:lnTo>
                <a:lnTo>
                  <a:pt x="615683" y="25539"/>
                </a:lnTo>
                <a:lnTo>
                  <a:pt x="615683" y="838"/>
                </a:lnTo>
                <a:lnTo>
                  <a:pt x="608914" y="838"/>
                </a:lnTo>
                <a:lnTo>
                  <a:pt x="608914" y="58902"/>
                </a:lnTo>
                <a:lnTo>
                  <a:pt x="615683" y="58902"/>
                </a:lnTo>
                <a:lnTo>
                  <a:pt x="615683" y="31572"/>
                </a:lnTo>
                <a:lnTo>
                  <a:pt x="646303" y="31572"/>
                </a:lnTo>
                <a:lnTo>
                  <a:pt x="646303" y="58902"/>
                </a:lnTo>
                <a:lnTo>
                  <a:pt x="653059" y="58902"/>
                </a:lnTo>
                <a:lnTo>
                  <a:pt x="653059" y="838"/>
                </a:lnTo>
                <a:close/>
              </a:path>
              <a:path w="996950" h="60325">
                <a:moveTo>
                  <a:pt x="733729" y="58915"/>
                </a:moveTo>
                <a:lnTo>
                  <a:pt x="726478" y="40436"/>
                </a:lnTo>
                <a:lnTo>
                  <a:pt x="724090" y="34353"/>
                </a:lnTo>
                <a:lnTo>
                  <a:pt x="717384" y="17259"/>
                </a:lnTo>
                <a:lnTo>
                  <a:pt x="717384" y="34353"/>
                </a:lnTo>
                <a:lnTo>
                  <a:pt x="698563" y="34353"/>
                </a:lnTo>
                <a:lnTo>
                  <a:pt x="705408" y="16370"/>
                </a:lnTo>
                <a:lnTo>
                  <a:pt x="706501" y="13322"/>
                </a:lnTo>
                <a:lnTo>
                  <a:pt x="707326" y="10528"/>
                </a:lnTo>
                <a:lnTo>
                  <a:pt x="707910" y="7988"/>
                </a:lnTo>
                <a:lnTo>
                  <a:pt x="708837" y="11290"/>
                </a:lnTo>
                <a:lnTo>
                  <a:pt x="709739" y="14084"/>
                </a:lnTo>
                <a:lnTo>
                  <a:pt x="710615" y="16370"/>
                </a:lnTo>
                <a:lnTo>
                  <a:pt x="717384" y="34353"/>
                </a:lnTo>
                <a:lnTo>
                  <a:pt x="717384" y="17259"/>
                </a:lnTo>
                <a:lnTo>
                  <a:pt x="713752" y="7988"/>
                </a:lnTo>
                <a:lnTo>
                  <a:pt x="710857" y="596"/>
                </a:lnTo>
                <a:lnTo>
                  <a:pt x="705167" y="596"/>
                </a:lnTo>
                <a:lnTo>
                  <a:pt x="682180" y="58915"/>
                </a:lnTo>
                <a:lnTo>
                  <a:pt x="689025" y="58915"/>
                </a:lnTo>
                <a:lnTo>
                  <a:pt x="696188" y="40436"/>
                </a:lnTo>
                <a:lnTo>
                  <a:pt x="719493" y="40436"/>
                </a:lnTo>
                <a:lnTo>
                  <a:pt x="726732" y="58915"/>
                </a:lnTo>
                <a:lnTo>
                  <a:pt x="733729" y="58915"/>
                </a:lnTo>
                <a:close/>
              </a:path>
              <a:path w="996950" h="60325">
                <a:moveTo>
                  <a:pt x="787069" y="28486"/>
                </a:moveTo>
                <a:lnTo>
                  <a:pt x="767295" y="28486"/>
                </a:lnTo>
                <a:lnTo>
                  <a:pt x="767295" y="34518"/>
                </a:lnTo>
                <a:lnTo>
                  <a:pt x="780300" y="34518"/>
                </a:lnTo>
                <a:lnTo>
                  <a:pt x="780300" y="52400"/>
                </a:lnTo>
                <a:lnTo>
                  <a:pt x="776465" y="53327"/>
                </a:lnTo>
                <a:lnTo>
                  <a:pt x="772528" y="53784"/>
                </a:lnTo>
                <a:lnTo>
                  <a:pt x="761072" y="53784"/>
                </a:lnTo>
                <a:lnTo>
                  <a:pt x="755434" y="51752"/>
                </a:lnTo>
                <a:lnTo>
                  <a:pt x="747776" y="43649"/>
                </a:lnTo>
                <a:lnTo>
                  <a:pt x="745858" y="37706"/>
                </a:lnTo>
                <a:lnTo>
                  <a:pt x="745858" y="22402"/>
                </a:lnTo>
                <a:lnTo>
                  <a:pt x="747852" y="16560"/>
                </a:lnTo>
                <a:lnTo>
                  <a:pt x="755802" y="8140"/>
                </a:lnTo>
                <a:lnTo>
                  <a:pt x="761326" y="6045"/>
                </a:lnTo>
                <a:lnTo>
                  <a:pt x="773264" y="6045"/>
                </a:lnTo>
                <a:lnTo>
                  <a:pt x="778319" y="7150"/>
                </a:lnTo>
                <a:lnTo>
                  <a:pt x="783564" y="9372"/>
                </a:lnTo>
                <a:lnTo>
                  <a:pt x="786193" y="3416"/>
                </a:lnTo>
                <a:lnTo>
                  <a:pt x="780834" y="1143"/>
                </a:lnTo>
                <a:lnTo>
                  <a:pt x="775055" y="0"/>
                </a:lnTo>
                <a:lnTo>
                  <a:pt x="762723" y="0"/>
                </a:lnTo>
                <a:lnTo>
                  <a:pt x="738695" y="23837"/>
                </a:lnTo>
                <a:lnTo>
                  <a:pt x="738695" y="39293"/>
                </a:lnTo>
                <a:lnTo>
                  <a:pt x="741159" y="46634"/>
                </a:lnTo>
                <a:lnTo>
                  <a:pt x="750963" y="57086"/>
                </a:lnTo>
                <a:lnTo>
                  <a:pt x="757821" y="59702"/>
                </a:lnTo>
                <a:lnTo>
                  <a:pt x="770813" y="59702"/>
                </a:lnTo>
                <a:lnTo>
                  <a:pt x="774496" y="59448"/>
                </a:lnTo>
                <a:lnTo>
                  <a:pt x="780859" y="58445"/>
                </a:lnTo>
                <a:lnTo>
                  <a:pt x="787069" y="56730"/>
                </a:lnTo>
                <a:lnTo>
                  <a:pt x="787069" y="28486"/>
                </a:lnTo>
                <a:close/>
              </a:path>
              <a:path w="996950" h="60325">
                <a:moveTo>
                  <a:pt x="833450" y="838"/>
                </a:moveTo>
                <a:lnTo>
                  <a:pt x="801027" y="838"/>
                </a:lnTo>
                <a:lnTo>
                  <a:pt x="801027" y="58902"/>
                </a:lnTo>
                <a:lnTo>
                  <a:pt x="833450" y="58902"/>
                </a:lnTo>
                <a:lnTo>
                  <a:pt x="833450" y="52870"/>
                </a:lnTo>
                <a:lnTo>
                  <a:pt x="807796" y="52870"/>
                </a:lnTo>
                <a:lnTo>
                  <a:pt x="807796" y="31496"/>
                </a:lnTo>
                <a:lnTo>
                  <a:pt x="831888" y="31496"/>
                </a:lnTo>
                <a:lnTo>
                  <a:pt x="831888" y="25539"/>
                </a:lnTo>
                <a:lnTo>
                  <a:pt x="807796" y="25539"/>
                </a:lnTo>
                <a:lnTo>
                  <a:pt x="807796" y="6832"/>
                </a:lnTo>
                <a:lnTo>
                  <a:pt x="833450" y="6832"/>
                </a:lnTo>
                <a:lnTo>
                  <a:pt x="833450" y="838"/>
                </a:lnTo>
                <a:close/>
              </a:path>
              <a:path w="996950" h="60325">
                <a:moveTo>
                  <a:pt x="891755" y="838"/>
                </a:moveTo>
                <a:lnTo>
                  <a:pt x="885431" y="838"/>
                </a:lnTo>
                <a:lnTo>
                  <a:pt x="885431" y="34163"/>
                </a:lnTo>
                <a:lnTo>
                  <a:pt x="885990" y="49377"/>
                </a:lnTo>
                <a:lnTo>
                  <a:pt x="885672" y="49377"/>
                </a:lnTo>
                <a:lnTo>
                  <a:pt x="853973" y="838"/>
                </a:lnTo>
                <a:lnTo>
                  <a:pt x="846328" y="838"/>
                </a:lnTo>
                <a:lnTo>
                  <a:pt x="846328" y="58902"/>
                </a:lnTo>
                <a:lnTo>
                  <a:pt x="852576" y="58902"/>
                </a:lnTo>
                <a:lnTo>
                  <a:pt x="852576" y="21132"/>
                </a:lnTo>
                <a:lnTo>
                  <a:pt x="851941" y="10172"/>
                </a:lnTo>
                <a:lnTo>
                  <a:pt x="852258" y="10172"/>
                </a:lnTo>
                <a:lnTo>
                  <a:pt x="884047" y="58902"/>
                </a:lnTo>
                <a:lnTo>
                  <a:pt x="891755" y="58902"/>
                </a:lnTo>
                <a:lnTo>
                  <a:pt x="891755" y="838"/>
                </a:lnTo>
                <a:close/>
              </a:path>
              <a:path w="996950" h="60325">
                <a:moveTo>
                  <a:pt x="948715" y="3340"/>
                </a:moveTo>
                <a:lnTo>
                  <a:pt x="944156" y="1117"/>
                </a:lnTo>
                <a:lnTo>
                  <a:pt x="938822" y="0"/>
                </a:lnTo>
                <a:lnTo>
                  <a:pt x="926998" y="0"/>
                </a:lnTo>
                <a:lnTo>
                  <a:pt x="904722" y="23812"/>
                </a:lnTo>
                <a:lnTo>
                  <a:pt x="904722" y="39357"/>
                </a:lnTo>
                <a:lnTo>
                  <a:pt x="907046" y="46723"/>
                </a:lnTo>
                <a:lnTo>
                  <a:pt x="916355" y="57111"/>
                </a:lnTo>
                <a:lnTo>
                  <a:pt x="922959" y="59702"/>
                </a:lnTo>
                <a:lnTo>
                  <a:pt x="937437" y="59702"/>
                </a:lnTo>
                <a:lnTo>
                  <a:pt x="942416" y="58953"/>
                </a:lnTo>
                <a:lnTo>
                  <a:pt x="946442" y="57442"/>
                </a:lnTo>
                <a:lnTo>
                  <a:pt x="946442" y="51523"/>
                </a:lnTo>
                <a:lnTo>
                  <a:pt x="941247" y="52971"/>
                </a:lnTo>
                <a:lnTo>
                  <a:pt x="936625" y="53708"/>
                </a:lnTo>
                <a:lnTo>
                  <a:pt x="925957" y="53708"/>
                </a:lnTo>
                <a:lnTo>
                  <a:pt x="920877" y="51638"/>
                </a:lnTo>
                <a:lnTo>
                  <a:pt x="913739" y="43345"/>
                </a:lnTo>
                <a:lnTo>
                  <a:pt x="911961" y="37465"/>
                </a:lnTo>
                <a:lnTo>
                  <a:pt x="911961" y="22479"/>
                </a:lnTo>
                <a:lnTo>
                  <a:pt x="913815" y="16662"/>
                </a:lnTo>
                <a:lnTo>
                  <a:pt x="921207" y="8166"/>
                </a:lnTo>
                <a:lnTo>
                  <a:pt x="926249" y="6032"/>
                </a:lnTo>
                <a:lnTo>
                  <a:pt x="937044" y="6032"/>
                </a:lnTo>
                <a:lnTo>
                  <a:pt x="941451" y="7073"/>
                </a:lnTo>
                <a:lnTo>
                  <a:pt x="945845" y="9131"/>
                </a:lnTo>
                <a:lnTo>
                  <a:pt x="948715" y="3340"/>
                </a:lnTo>
                <a:close/>
              </a:path>
              <a:path w="996950" h="60325">
                <a:moveTo>
                  <a:pt x="996759" y="838"/>
                </a:moveTo>
                <a:lnTo>
                  <a:pt x="989444" y="838"/>
                </a:lnTo>
                <a:lnTo>
                  <a:pt x="973924" y="29870"/>
                </a:lnTo>
                <a:lnTo>
                  <a:pt x="958532" y="838"/>
                </a:lnTo>
                <a:lnTo>
                  <a:pt x="951141" y="838"/>
                </a:lnTo>
                <a:lnTo>
                  <a:pt x="970508" y="36703"/>
                </a:lnTo>
                <a:lnTo>
                  <a:pt x="970508" y="58902"/>
                </a:lnTo>
                <a:lnTo>
                  <a:pt x="977353" y="58902"/>
                </a:lnTo>
                <a:lnTo>
                  <a:pt x="977353" y="36385"/>
                </a:lnTo>
                <a:lnTo>
                  <a:pt x="996759" y="838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10692269" y="305155"/>
            <a:ext cx="617855" cy="363855"/>
          </a:xfrm>
          <a:custGeom>
            <a:avLst/>
            <a:gdLst/>
            <a:ahLst/>
            <a:cxnLst/>
            <a:rect l="l" t="t" r="r" b="b"/>
            <a:pathLst>
              <a:path w="617854" h="363855">
                <a:moveTo>
                  <a:pt x="326466" y="179705"/>
                </a:moveTo>
                <a:lnTo>
                  <a:pt x="324866" y="150647"/>
                </a:lnTo>
                <a:lnTo>
                  <a:pt x="320001" y="122085"/>
                </a:lnTo>
                <a:lnTo>
                  <a:pt x="311619" y="94018"/>
                </a:lnTo>
                <a:lnTo>
                  <a:pt x="307035" y="84086"/>
                </a:lnTo>
                <a:lnTo>
                  <a:pt x="300901" y="70764"/>
                </a:lnTo>
                <a:lnTo>
                  <a:pt x="268782" y="33223"/>
                </a:lnTo>
                <a:lnTo>
                  <a:pt x="227723" y="11620"/>
                </a:lnTo>
                <a:lnTo>
                  <a:pt x="216306" y="8610"/>
                </a:lnTo>
                <a:lnTo>
                  <a:pt x="216306" y="183845"/>
                </a:lnTo>
                <a:lnTo>
                  <a:pt x="214934" y="210921"/>
                </a:lnTo>
                <a:lnTo>
                  <a:pt x="203949" y="254381"/>
                </a:lnTo>
                <a:lnTo>
                  <a:pt x="162661" y="279654"/>
                </a:lnTo>
                <a:lnTo>
                  <a:pt x="135966" y="281228"/>
                </a:lnTo>
                <a:lnTo>
                  <a:pt x="122186" y="281228"/>
                </a:lnTo>
                <a:lnTo>
                  <a:pt x="107835" y="280784"/>
                </a:lnTo>
                <a:lnTo>
                  <a:pt x="107835" y="84391"/>
                </a:lnTo>
                <a:lnTo>
                  <a:pt x="125018" y="84086"/>
                </a:lnTo>
                <a:lnTo>
                  <a:pt x="142163" y="84201"/>
                </a:lnTo>
                <a:lnTo>
                  <a:pt x="187972" y="97053"/>
                </a:lnTo>
                <a:lnTo>
                  <a:pt x="209461" y="129755"/>
                </a:lnTo>
                <a:lnTo>
                  <a:pt x="216306" y="183845"/>
                </a:lnTo>
                <a:lnTo>
                  <a:pt x="216306" y="8610"/>
                </a:lnTo>
                <a:lnTo>
                  <a:pt x="208140" y="6451"/>
                </a:lnTo>
                <a:lnTo>
                  <a:pt x="188163" y="3581"/>
                </a:lnTo>
                <a:lnTo>
                  <a:pt x="167855" y="2565"/>
                </a:lnTo>
                <a:lnTo>
                  <a:pt x="87782" y="2273"/>
                </a:lnTo>
                <a:lnTo>
                  <a:pt x="7708" y="2387"/>
                </a:lnTo>
                <a:lnTo>
                  <a:pt x="5219" y="2387"/>
                </a:lnTo>
                <a:lnTo>
                  <a:pt x="3263" y="2628"/>
                </a:lnTo>
                <a:lnTo>
                  <a:pt x="0" y="2781"/>
                </a:lnTo>
                <a:lnTo>
                  <a:pt x="0" y="361594"/>
                </a:lnTo>
                <a:lnTo>
                  <a:pt x="3263" y="363677"/>
                </a:lnTo>
                <a:lnTo>
                  <a:pt x="8216" y="362800"/>
                </a:lnTo>
                <a:lnTo>
                  <a:pt x="106095" y="362877"/>
                </a:lnTo>
                <a:lnTo>
                  <a:pt x="141808" y="362864"/>
                </a:lnTo>
                <a:lnTo>
                  <a:pt x="153784" y="362877"/>
                </a:lnTo>
                <a:lnTo>
                  <a:pt x="155003" y="362851"/>
                </a:lnTo>
                <a:lnTo>
                  <a:pt x="158165" y="362800"/>
                </a:lnTo>
                <a:lnTo>
                  <a:pt x="170129" y="362610"/>
                </a:lnTo>
                <a:lnTo>
                  <a:pt x="186436" y="361581"/>
                </a:lnTo>
                <a:lnTo>
                  <a:pt x="223926" y="354622"/>
                </a:lnTo>
                <a:lnTo>
                  <a:pt x="267601" y="332740"/>
                </a:lnTo>
                <a:lnTo>
                  <a:pt x="302615" y="292760"/>
                </a:lnTo>
                <a:lnTo>
                  <a:pt x="308013" y="281228"/>
                </a:lnTo>
                <a:lnTo>
                  <a:pt x="314388" y="267614"/>
                </a:lnTo>
                <a:lnTo>
                  <a:pt x="318719" y="253390"/>
                </a:lnTo>
                <a:lnTo>
                  <a:pt x="321640" y="238874"/>
                </a:lnTo>
                <a:lnTo>
                  <a:pt x="323608" y="224129"/>
                </a:lnTo>
                <a:lnTo>
                  <a:pt x="325094" y="209207"/>
                </a:lnTo>
                <a:lnTo>
                  <a:pt x="326466" y="179705"/>
                </a:lnTo>
                <a:close/>
              </a:path>
              <a:path w="617854" h="363855">
                <a:moveTo>
                  <a:pt x="617321" y="3263"/>
                </a:moveTo>
                <a:lnTo>
                  <a:pt x="614641" y="0"/>
                </a:lnTo>
                <a:lnTo>
                  <a:pt x="506476" y="0"/>
                </a:lnTo>
                <a:lnTo>
                  <a:pt x="506476" y="127266"/>
                </a:lnTo>
                <a:lnTo>
                  <a:pt x="385572" y="127266"/>
                </a:lnTo>
                <a:lnTo>
                  <a:pt x="385572" y="0"/>
                </a:lnTo>
                <a:lnTo>
                  <a:pt x="274472" y="0"/>
                </a:lnTo>
                <a:lnTo>
                  <a:pt x="274472" y="21043"/>
                </a:lnTo>
                <a:lnTo>
                  <a:pt x="290461" y="35026"/>
                </a:lnTo>
                <a:lnTo>
                  <a:pt x="304012" y="51104"/>
                </a:lnTo>
                <a:lnTo>
                  <a:pt x="322922" y="85496"/>
                </a:lnTo>
                <a:lnTo>
                  <a:pt x="334759" y="130937"/>
                </a:lnTo>
                <a:lnTo>
                  <a:pt x="340448" y="177546"/>
                </a:lnTo>
                <a:lnTo>
                  <a:pt x="340106" y="196265"/>
                </a:lnTo>
                <a:lnTo>
                  <a:pt x="334505" y="242595"/>
                </a:lnTo>
                <a:lnTo>
                  <a:pt x="322770" y="283095"/>
                </a:lnTo>
                <a:lnTo>
                  <a:pt x="294474" y="325843"/>
                </a:lnTo>
                <a:lnTo>
                  <a:pt x="274472" y="343585"/>
                </a:lnTo>
                <a:lnTo>
                  <a:pt x="274472" y="358965"/>
                </a:lnTo>
                <a:lnTo>
                  <a:pt x="385572" y="358965"/>
                </a:lnTo>
                <a:lnTo>
                  <a:pt x="385572" y="215379"/>
                </a:lnTo>
                <a:lnTo>
                  <a:pt x="506476" y="215379"/>
                </a:lnTo>
                <a:lnTo>
                  <a:pt x="506476" y="361772"/>
                </a:lnTo>
                <a:lnTo>
                  <a:pt x="513016" y="362534"/>
                </a:lnTo>
                <a:lnTo>
                  <a:pt x="520839" y="362762"/>
                </a:lnTo>
                <a:lnTo>
                  <a:pt x="526834" y="361835"/>
                </a:lnTo>
                <a:lnTo>
                  <a:pt x="530656" y="358902"/>
                </a:lnTo>
                <a:lnTo>
                  <a:pt x="530999" y="355295"/>
                </a:lnTo>
                <a:lnTo>
                  <a:pt x="610616" y="141503"/>
                </a:lnTo>
                <a:lnTo>
                  <a:pt x="613232" y="133375"/>
                </a:lnTo>
                <a:lnTo>
                  <a:pt x="615073" y="125120"/>
                </a:lnTo>
                <a:lnTo>
                  <a:pt x="616115" y="116700"/>
                </a:lnTo>
                <a:lnTo>
                  <a:pt x="616369" y="108013"/>
                </a:lnTo>
                <a:lnTo>
                  <a:pt x="616115" y="8077"/>
                </a:lnTo>
                <a:lnTo>
                  <a:pt x="617321" y="3263"/>
                </a:lnTo>
                <a:close/>
              </a:path>
            </a:pathLst>
          </a:custGeom>
          <a:solidFill>
            <a:srgbClr val="4E6E8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g object 20"/>
          <p:cNvSpPr/>
          <p:nvPr/>
        </p:nvSpPr>
        <p:spPr>
          <a:xfrm>
            <a:off x="11522176" y="263880"/>
            <a:ext cx="392430" cy="375285"/>
          </a:xfrm>
          <a:custGeom>
            <a:avLst/>
            <a:gdLst/>
            <a:ahLst/>
            <a:cxnLst/>
            <a:rect l="l" t="t" r="r" b="b"/>
            <a:pathLst>
              <a:path w="392429" h="375284">
                <a:moveTo>
                  <a:pt x="177885" y="340639"/>
                </a:moveTo>
                <a:lnTo>
                  <a:pt x="111721" y="340639"/>
                </a:lnTo>
                <a:lnTo>
                  <a:pt x="125488" y="375208"/>
                </a:lnTo>
                <a:lnTo>
                  <a:pt x="177885" y="340639"/>
                </a:lnTo>
                <a:close/>
              </a:path>
              <a:path w="392429" h="375284">
                <a:moveTo>
                  <a:pt x="98215" y="26566"/>
                </a:moveTo>
                <a:lnTo>
                  <a:pt x="60627" y="36049"/>
                </a:lnTo>
                <a:lnTo>
                  <a:pt x="20014" y="52177"/>
                </a:lnTo>
                <a:lnTo>
                  <a:pt x="13220" y="55410"/>
                </a:lnTo>
                <a:lnTo>
                  <a:pt x="4737" y="56083"/>
                </a:lnTo>
                <a:lnTo>
                  <a:pt x="0" y="62407"/>
                </a:lnTo>
                <a:lnTo>
                  <a:pt x="16979" y="101955"/>
                </a:lnTo>
                <a:lnTo>
                  <a:pt x="62801" y="217042"/>
                </a:lnTo>
                <a:lnTo>
                  <a:pt x="111658" y="340664"/>
                </a:lnTo>
                <a:lnTo>
                  <a:pt x="177885" y="340639"/>
                </a:lnTo>
                <a:lnTo>
                  <a:pt x="222342" y="311833"/>
                </a:lnTo>
                <a:lnTo>
                  <a:pt x="265900" y="286687"/>
                </a:lnTo>
                <a:lnTo>
                  <a:pt x="304064" y="269642"/>
                </a:lnTo>
                <a:lnTo>
                  <a:pt x="318442" y="268778"/>
                </a:lnTo>
                <a:lnTo>
                  <a:pt x="391846" y="268778"/>
                </a:lnTo>
                <a:lnTo>
                  <a:pt x="391934" y="185026"/>
                </a:lnTo>
                <a:lnTo>
                  <a:pt x="392188" y="185013"/>
                </a:lnTo>
                <a:lnTo>
                  <a:pt x="392188" y="138988"/>
                </a:lnTo>
                <a:lnTo>
                  <a:pt x="391477" y="138988"/>
                </a:lnTo>
                <a:lnTo>
                  <a:pt x="391604" y="65722"/>
                </a:lnTo>
                <a:lnTo>
                  <a:pt x="392188" y="65646"/>
                </a:lnTo>
                <a:lnTo>
                  <a:pt x="392188" y="52177"/>
                </a:lnTo>
                <a:lnTo>
                  <a:pt x="195285" y="52171"/>
                </a:lnTo>
                <a:lnTo>
                  <a:pt x="180276" y="48908"/>
                </a:lnTo>
                <a:lnTo>
                  <a:pt x="165506" y="42672"/>
                </a:lnTo>
                <a:lnTo>
                  <a:pt x="143593" y="33068"/>
                </a:lnTo>
                <a:lnTo>
                  <a:pt x="121211" y="27409"/>
                </a:lnTo>
                <a:lnTo>
                  <a:pt x="98215" y="26566"/>
                </a:lnTo>
                <a:close/>
              </a:path>
              <a:path w="392429" h="375284">
                <a:moveTo>
                  <a:pt x="391846" y="268778"/>
                </a:moveTo>
                <a:lnTo>
                  <a:pt x="318442" y="268778"/>
                </a:lnTo>
                <a:lnTo>
                  <a:pt x="331483" y="272516"/>
                </a:lnTo>
                <a:lnTo>
                  <a:pt x="343230" y="280720"/>
                </a:lnTo>
                <a:lnTo>
                  <a:pt x="354433" y="289172"/>
                </a:lnTo>
                <a:lnTo>
                  <a:pt x="365966" y="293508"/>
                </a:lnTo>
                <a:lnTo>
                  <a:pt x="378370" y="293659"/>
                </a:lnTo>
                <a:lnTo>
                  <a:pt x="392188" y="289559"/>
                </a:lnTo>
                <a:lnTo>
                  <a:pt x="392188" y="270294"/>
                </a:lnTo>
                <a:lnTo>
                  <a:pt x="391845" y="270294"/>
                </a:lnTo>
                <a:lnTo>
                  <a:pt x="391846" y="268778"/>
                </a:lnTo>
                <a:close/>
              </a:path>
              <a:path w="392429" h="375284">
                <a:moveTo>
                  <a:pt x="392188" y="270230"/>
                </a:moveTo>
                <a:lnTo>
                  <a:pt x="391845" y="270294"/>
                </a:lnTo>
                <a:lnTo>
                  <a:pt x="392188" y="270294"/>
                </a:lnTo>
                <a:close/>
              </a:path>
              <a:path w="392429" h="375284">
                <a:moveTo>
                  <a:pt x="392188" y="138950"/>
                </a:moveTo>
                <a:lnTo>
                  <a:pt x="391477" y="138988"/>
                </a:lnTo>
                <a:lnTo>
                  <a:pt x="392188" y="138988"/>
                </a:lnTo>
                <a:close/>
              </a:path>
              <a:path w="392429" h="375284">
                <a:moveTo>
                  <a:pt x="340309" y="4864"/>
                </a:moveTo>
                <a:lnTo>
                  <a:pt x="311975" y="15759"/>
                </a:lnTo>
                <a:lnTo>
                  <a:pt x="239102" y="44627"/>
                </a:lnTo>
                <a:lnTo>
                  <a:pt x="232575" y="46164"/>
                </a:lnTo>
                <a:lnTo>
                  <a:pt x="226352" y="48386"/>
                </a:lnTo>
                <a:lnTo>
                  <a:pt x="210660" y="52123"/>
                </a:lnTo>
                <a:lnTo>
                  <a:pt x="195314" y="52177"/>
                </a:lnTo>
                <a:lnTo>
                  <a:pt x="392188" y="52177"/>
                </a:lnTo>
                <a:lnTo>
                  <a:pt x="392188" y="5232"/>
                </a:lnTo>
                <a:lnTo>
                  <a:pt x="347599" y="5232"/>
                </a:lnTo>
                <a:lnTo>
                  <a:pt x="340309" y="4864"/>
                </a:lnTo>
                <a:close/>
              </a:path>
              <a:path w="392429" h="375284">
                <a:moveTo>
                  <a:pt x="392188" y="0"/>
                </a:moveTo>
                <a:lnTo>
                  <a:pt x="347599" y="5232"/>
                </a:lnTo>
                <a:lnTo>
                  <a:pt x="392188" y="5232"/>
                </a:lnTo>
                <a:lnTo>
                  <a:pt x="392188" y="0"/>
                </a:lnTo>
                <a:close/>
              </a:path>
            </a:pathLst>
          </a:custGeom>
          <a:solidFill>
            <a:srgbClr val="4E6E8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g object 21"/>
          <p:cNvSpPr/>
          <p:nvPr/>
        </p:nvSpPr>
        <p:spPr>
          <a:xfrm>
            <a:off x="11539156" y="307924"/>
            <a:ext cx="374650" cy="297180"/>
          </a:xfrm>
          <a:custGeom>
            <a:avLst/>
            <a:gdLst/>
            <a:ahLst/>
            <a:cxnLst/>
            <a:rect l="l" t="t" r="r" b="b"/>
            <a:pathLst>
              <a:path w="374650" h="297180">
                <a:moveTo>
                  <a:pt x="373773" y="0"/>
                </a:moveTo>
                <a:lnTo>
                  <a:pt x="355451" y="5660"/>
                </a:lnTo>
                <a:lnTo>
                  <a:pt x="308632" y="16725"/>
                </a:lnTo>
                <a:lnTo>
                  <a:pt x="245539" y="24324"/>
                </a:lnTo>
                <a:lnTo>
                  <a:pt x="178396" y="19583"/>
                </a:lnTo>
                <a:lnTo>
                  <a:pt x="126781" y="9780"/>
                </a:lnTo>
                <a:lnTo>
                  <a:pt x="90993" y="10506"/>
                </a:lnTo>
                <a:lnTo>
                  <a:pt x="54308" y="25351"/>
                </a:lnTo>
                <a:lnTo>
                  <a:pt x="0" y="57912"/>
                </a:lnTo>
                <a:lnTo>
                  <a:pt x="45821" y="172999"/>
                </a:lnTo>
                <a:lnTo>
                  <a:pt x="94678" y="296621"/>
                </a:lnTo>
                <a:lnTo>
                  <a:pt x="141266" y="273402"/>
                </a:lnTo>
                <a:lnTo>
                  <a:pt x="182487" y="248261"/>
                </a:lnTo>
                <a:lnTo>
                  <a:pt x="220535" y="217550"/>
                </a:lnTo>
                <a:lnTo>
                  <a:pt x="247446" y="193212"/>
                </a:lnTo>
                <a:lnTo>
                  <a:pt x="272418" y="186005"/>
                </a:lnTo>
                <a:lnTo>
                  <a:pt x="309853" y="196746"/>
                </a:lnTo>
                <a:lnTo>
                  <a:pt x="374154" y="226250"/>
                </a:lnTo>
                <a:lnTo>
                  <a:pt x="37377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g object 22"/>
          <p:cNvSpPr/>
          <p:nvPr/>
        </p:nvSpPr>
        <p:spPr>
          <a:xfrm>
            <a:off x="10690847" y="307422"/>
            <a:ext cx="328295" cy="361950"/>
          </a:xfrm>
          <a:custGeom>
            <a:avLst/>
            <a:gdLst/>
            <a:ahLst/>
            <a:cxnLst/>
            <a:rect l="l" t="t" r="r" b="b"/>
            <a:pathLst>
              <a:path w="328295" h="361950">
                <a:moveTo>
                  <a:pt x="88852" y="0"/>
                </a:moveTo>
                <a:lnTo>
                  <a:pt x="5930" y="120"/>
                </a:lnTo>
                <a:lnTo>
                  <a:pt x="3441" y="336"/>
                </a:lnTo>
                <a:lnTo>
                  <a:pt x="0" y="514"/>
                </a:lnTo>
                <a:lnTo>
                  <a:pt x="0" y="359314"/>
                </a:lnTo>
                <a:lnTo>
                  <a:pt x="4660" y="361410"/>
                </a:lnTo>
                <a:lnTo>
                  <a:pt x="8915" y="360546"/>
                </a:lnTo>
                <a:lnTo>
                  <a:pt x="158162" y="360546"/>
                </a:lnTo>
                <a:lnTo>
                  <a:pt x="203987" y="357041"/>
                </a:lnTo>
                <a:lnTo>
                  <a:pt x="245478" y="344900"/>
                </a:lnTo>
                <a:lnTo>
                  <a:pt x="288440" y="312258"/>
                </a:lnTo>
                <a:lnTo>
                  <a:pt x="309433" y="278952"/>
                </a:lnTo>
                <a:lnTo>
                  <a:pt x="124342" y="278951"/>
                </a:lnTo>
                <a:lnTo>
                  <a:pt x="110350" y="278517"/>
                </a:lnTo>
                <a:lnTo>
                  <a:pt x="110350" y="82124"/>
                </a:lnTo>
                <a:lnTo>
                  <a:pt x="127446" y="81818"/>
                </a:lnTo>
                <a:lnTo>
                  <a:pt x="308467" y="81818"/>
                </a:lnTo>
                <a:lnTo>
                  <a:pt x="302328" y="68490"/>
                </a:lnTo>
                <a:lnTo>
                  <a:pt x="270210" y="30952"/>
                </a:lnTo>
                <a:lnTo>
                  <a:pt x="229148" y="9344"/>
                </a:lnTo>
                <a:lnTo>
                  <a:pt x="189596" y="1303"/>
                </a:lnTo>
                <a:lnTo>
                  <a:pt x="169278" y="298"/>
                </a:lnTo>
                <a:lnTo>
                  <a:pt x="88852" y="0"/>
                </a:lnTo>
                <a:close/>
              </a:path>
              <a:path w="328295" h="361950">
                <a:moveTo>
                  <a:pt x="158162" y="360546"/>
                </a:moveTo>
                <a:lnTo>
                  <a:pt x="13055" y="360546"/>
                </a:lnTo>
                <a:lnTo>
                  <a:pt x="75760" y="360603"/>
                </a:lnTo>
                <a:lnTo>
                  <a:pt x="155776" y="360584"/>
                </a:lnTo>
                <a:lnTo>
                  <a:pt x="158162" y="360546"/>
                </a:lnTo>
                <a:close/>
              </a:path>
              <a:path w="328295" h="361950">
                <a:moveTo>
                  <a:pt x="155776" y="360584"/>
                </a:moveTo>
                <a:lnTo>
                  <a:pt x="138455" y="360584"/>
                </a:lnTo>
                <a:lnTo>
                  <a:pt x="154881" y="360599"/>
                </a:lnTo>
                <a:lnTo>
                  <a:pt x="155776" y="360584"/>
                </a:lnTo>
                <a:close/>
              </a:path>
              <a:path w="328295" h="361950">
                <a:moveTo>
                  <a:pt x="308467" y="81818"/>
                </a:moveTo>
                <a:lnTo>
                  <a:pt x="127446" y="81818"/>
                </a:lnTo>
                <a:lnTo>
                  <a:pt x="144408" y="81926"/>
                </a:lnTo>
                <a:lnTo>
                  <a:pt x="161185" y="83669"/>
                </a:lnTo>
                <a:lnTo>
                  <a:pt x="199505" y="103593"/>
                </a:lnTo>
                <a:lnTo>
                  <a:pt x="216114" y="154494"/>
                </a:lnTo>
                <a:lnTo>
                  <a:pt x="217876" y="181570"/>
                </a:lnTo>
                <a:lnTo>
                  <a:pt x="216411" y="208643"/>
                </a:lnTo>
                <a:lnTo>
                  <a:pt x="205465" y="252116"/>
                </a:lnTo>
                <a:lnTo>
                  <a:pt x="164630" y="277387"/>
                </a:lnTo>
                <a:lnTo>
                  <a:pt x="137975" y="278952"/>
                </a:lnTo>
                <a:lnTo>
                  <a:pt x="309433" y="278951"/>
                </a:lnTo>
                <a:lnTo>
                  <a:pt x="323070" y="236610"/>
                </a:lnTo>
                <a:lnTo>
                  <a:pt x="327901" y="177431"/>
                </a:lnTo>
                <a:lnTo>
                  <a:pt x="326291" y="148378"/>
                </a:lnTo>
                <a:lnTo>
                  <a:pt x="321429" y="119809"/>
                </a:lnTo>
                <a:lnTo>
                  <a:pt x="313042" y="91751"/>
                </a:lnTo>
                <a:lnTo>
                  <a:pt x="308467" y="81818"/>
                </a:lnTo>
                <a:close/>
              </a:path>
            </a:pathLst>
          </a:custGeom>
          <a:solidFill>
            <a:srgbClr val="4255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bg object 23"/>
          <p:cNvSpPr/>
          <p:nvPr/>
        </p:nvSpPr>
        <p:spPr>
          <a:xfrm>
            <a:off x="10967085" y="307923"/>
            <a:ext cx="656590" cy="360045"/>
          </a:xfrm>
          <a:custGeom>
            <a:avLst/>
            <a:gdLst/>
            <a:ahLst/>
            <a:cxnLst/>
            <a:rect l="l" t="t" r="r" b="b"/>
            <a:pathLst>
              <a:path w="656590" h="360045">
                <a:moveTo>
                  <a:pt x="342506" y="3276"/>
                </a:moveTo>
                <a:lnTo>
                  <a:pt x="339826" y="342"/>
                </a:lnTo>
                <a:lnTo>
                  <a:pt x="230174" y="342"/>
                </a:lnTo>
                <a:lnTo>
                  <a:pt x="230174" y="125349"/>
                </a:lnTo>
                <a:lnTo>
                  <a:pt x="109258" y="125349"/>
                </a:lnTo>
                <a:lnTo>
                  <a:pt x="109258" y="203"/>
                </a:lnTo>
                <a:lnTo>
                  <a:pt x="38" y="203"/>
                </a:lnTo>
                <a:lnTo>
                  <a:pt x="38" y="18262"/>
                </a:lnTo>
                <a:lnTo>
                  <a:pt x="15201" y="32258"/>
                </a:lnTo>
                <a:lnTo>
                  <a:pt x="28765" y="48336"/>
                </a:lnTo>
                <a:lnTo>
                  <a:pt x="48298" y="82727"/>
                </a:lnTo>
                <a:lnTo>
                  <a:pt x="60083" y="128168"/>
                </a:lnTo>
                <a:lnTo>
                  <a:pt x="65722" y="174777"/>
                </a:lnTo>
                <a:lnTo>
                  <a:pt x="65392" y="193497"/>
                </a:lnTo>
                <a:lnTo>
                  <a:pt x="59893" y="239826"/>
                </a:lnTo>
                <a:lnTo>
                  <a:pt x="48018" y="280327"/>
                </a:lnTo>
                <a:lnTo>
                  <a:pt x="19469" y="323075"/>
                </a:lnTo>
                <a:lnTo>
                  <a:pt x="0" y="340817"/>
                </a:lnTo>
                <a:lnTo>
                  <a:pt x="0" y="359384"/>
                </a:lnTo>
                <a:lnTo>
                  <a:pt x="110121" y="359384"/>
                </a:lnTo>
                <a:lnTo>
                  <a:pt x="110121" y="215328"/>
                </a:lnTo>
                <a:lnTo>
                  <a:pt x="230581" y="215328"/>
                </a:lnTo>
                <a:lnTo>
                  <a:pt x="230581" y="359003"/>
                </a:lnTo>
                <a:lnTo>
                  <a:pt x="238518" y="359778"/>
                </a:lnTo>
                <a:lnTo>
                  <a:pt x="245478" y="359994"/>
                </a:lnTo>
                <a:lnTo>
                  <a:pt x="251472" y="359067"/>
                </a:lnTo>
                <a:lnTo>
                  <a:pt x="255295" y="356133"/>
                </a:lnTo>
                <a:lnTo>
                  <a:pt x="255917" y="352526"/>
                </a:lnTo>
                <a:lnTo>
                  <a:pt x="335661" y="138734"/>
                </a:lnTo>
                <a:lnTo>
                  <a:pt x="338302" y="130606"/>
                </a:lnTo>
                <a:lnTo>
                  <a:pt x="340182" y="122351"/>
                </a:lnTo>
                <a:lnTo>
                  <a:pt x="341274" y="113931"/>
                </a:lnTo>
                <a:lnTo>
                  <a:pt x="341553" y="105244"/>
                </a:lnTo>
                <a:lnTo>
                  <a:pt x="341299" y="81470"/>
                </a:lnTo>
                <a:lnTo>
                  <a:pt x="341299" y="6883"/>
                </a:lnTo>
                <a:lnTo>
                  <a:pt x="342506" y="3276"/>
                </a:lnTo>
                <a:close/>
              </a:path>
              <a:path w="656590" h="360045">
                <a:moveTo>
                  <a:pt x="656539" y="359537"/>
                </a:moveTo>
                <a:lnTo>
                  <a:pt x="634885" y="301383"/>
                </a:lnTo>
                <a:lnTo>
                  <a:pt x="615073" y="248170"/>
                </a:lnTo>
                <a:lnTo>
                  <a:pt x="614146" y="245656"/>
                </a:lnTo>
                <a:lnTo>
                  <a:pt x="559117" y="97828"/>
                </a:lnTo>
                <a:lnTo>
                  <a:pt x="538949" y="43649"/>
                </a:lnTo>
                <a:lnTo>
                  <a:pt x="538949" y="157810"/>
                </a:lnTo>
                <a:lnTo>
                  <a:pt x="493141" y="191858"/>
                </a:lnTo>
                <a:lnTo>
                  <a:pt x="499719" y="212356"/>
                </a:lnTo>
                <a:lnTo>
                  <a:pt x="502970" y="222631"/>
                </a:lnTo>
                <a:lnTo>
                  <a:pt x="507453" y="237261"/>
                </a:lnTo>
                <a:lnTo>
                  <a:pt x="510501" y="241363"/>
                </a:lnTo>
                <a:lnTo>
                  <a:pt x="508876" y="246354"/>
                </a:lnTo>
                <a:lnTo>
                  <a:pt x="511263" y="245656"/>
                </a:lnTo>
                <a:lnTo>
                  <a:pt x="510463" y="247027"/>
                </a:lnTo>
                <a:lnTo>
                  <a:pt x="510057" y="248170"/>
                </a:lnTo>
                <a:lnTo>
                  <a:pt x="508965" y="248069"/>
                </a:lnTo>
                <a:lnTo>
                  <a:pt x="508558" y="247484"/>
                </a:lnTo>
                <a:lnTo>
                  <a:pt x="508622" y="247218"/>
                </a:lnTo>
                <a:lnTo>
                  <a:pt x="508812" y="246430"/>
                </a:lnTo>
                <a:lnTo>
                  <a:pt x="499935" y="241617"/>
                </a:lnTo>
                <a:lnTo>
                  <a:pt x="491731" y="235800"/>
                </a:lnTo>
                <a:lnTo>
                  <a:pt x="483755" y="229628"/>
                </a:lnTo>
                <a:lnTo>
                  <a:pt x="475615" y="223697"/>
                </a:lnTo>
                <a:lnTo>
                  <a:pt x="471411" y="220903"/>
                </a:lnTo>
                <a:lnTo>
                  <a:pt x="467372" y="217881"/>
                </a:lnTo>
                <a:lnTo>
                  <a:pt x="462508" y="214439"/>
                </a:lnTo>
                <a:lnTo>
                  <a:pt x="416902" y="247218"/>
                </a:lnTo>
                <a:lnTo>
                  <a:pt x="414909" y="245414"/>
                </a:lnTo>
                <a:lnTo>
                  <a:pt x="431812" y="191782"/>
                </a:lnTo>
                <a:lnTo>
                  <a:pt x="383565" y="156095"/>
                </a:lnTo>
                <a:lnTo>
                  <a:pt x="443280" y="156095"/>
                </a:lnTo>
                <a:lnTo>
                  <a:pt x="462419" y="97828"/>
                </a:lnTo>
                <a:lnTo>
                  <a:pt x="481622" y="155638"/>
                </a:lnTo>
                <a:lnTo>
                  <a:pt x="537781" y="155638"/>
                </a:lnTo>
                <a:lnTo>
                  <a:pt x="538949" y="157810"/>
                </a:lnTo>
                <a:lnTo>
                  <a:pt x="538949" y="43649"/>
                </a:lnTo>
                <a:lnTo>
                  <a:pt x="522706" y="0"/>
                </a:lnTo>
                <a:lnTo>
                  <a:pt x="401091" y="0"/>
                </a:lnTo>
                <a:lnTo>
                  <a:pt x="267385" y="359257"/>
                </a:lnTo>
                <a:lnTo>
                  <a:pt x="380580" y="359257"/>
                </a:lnTo>
                <a:lnTo>
                  <a:pt x="385025" y="344347"/>
                </a:lnTo>
                <a:lnTo>
                  <a:pt x="389191" y="329653"/>
                </a:lnTo>
                <a:lnTo>
                  <a:pt x="393484" y="315302"/>
                </a:lnTo>
                <a:lnTo>
                  <a:pt x="398284" y="301383"/>
                </a:lnTo>
                <a:lnTo>
                  <a:pt x="522897" y="301383"/>
                </a:lnTo>
                <a:lnTo>
                  <a:pt x="527494" y="316560"/>
                </a:lnTo>
                <a:lnTo>
                  <a:pt x="531495" y="331584"/>
                </a:lnTo>
                <a:lnTo>
                  <a:pt x="535927" y="346049"/>
                </a:lnTo>
                <a:lnTo>
                  <a:pt x="541845" y="359537"/>
                </a:lnTo>
                <a:lnTo>
                  <a:pt x="656539" y="359537"/>
                </a:lnTo>
                <a:close/>
              </a:path>
            </a:pathLst>
          </a:custGeom>
          <a:solidFill>
            <a:srgbClr val="4255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bg object 24"/>
          <p:cNvSpPr/>
          <p:nvPr/>
        </p:nvSpPr>
        <p:spPr>
          <a:xfrm>
            <a:off x="11522176" y="263880"/>
            <a:ext cx="391160" cy="375285"/>
          </a:xfrm>
          <a:custGeom>
            <a:avLst/>
            <a:gdLst/>
            <a:ahLst/>
            <a:cxnLst/>
            <a:rect l="l" t="t" r="r" b="b"/>
            <a:pathLst>
              <a:path w="391159" h="375284">
                <a:moveTo>
                  <a:pt x="390753" y="239763"/>
                </a:moveTo>
                <a:lnTo>
                  <a:pt x="378155" y="241795"/>
                </a:lnTo>
                <a:lnTo>
                  <a:pt x="365760" y="243344"/>
                </a:lnTo>
                <a:lnTo>
                  <a:pt x="353415" y="243954"/>
                </a:lnTo>
                <a:lnTo>
                  <a:pt x="341033" y="243154"/>
                </a:lnTo>
                <a:lnTo>
                  <a:pt x="326313" y="240004"/>
                </a:lnTo>
                <a:lnTo>
                  <a:pt x="312394" y="234937"/>
                </a:lnTo>
                <a:lnTo>
                  <a:pt x="299034" y="228523"/>
                </a:lnTo>
                <a:lnTo>
                  <a:pt x="285991" y="221322"/>
                </a:lnTo>
                <a:lnTo>
                  <a:pt x="274637" y="216382"/>
                </a:lnTo>
                <a:lnTo>
                  <a:pt x="263486" y="214782"/>
                </a:lnTo>
                <a:lnTo>
                  <a:pt x="252310" y="216662"/>
                </a:lnTo>
                <a:lnTo>
                  <a:pt x="240868" y="222135"/>
                </a:lnTo>
                <a:lnTo>
                  <a:pt x="207657" y="242747"/>
                </a:lnTo>
                <a:lnTo>
                  <a:pt x="104762" y="305384"/>
                </a:lnTo>
                <a:lnTo>
                  <a:pt x="101130" y="306400"/>
                </a:lnTo>
                <a:lnTo>
                  <a:pt x="100177" y="311632"/>
                </a:lnTo>
                <a:lnTo>
                  <a:pt x="125488" y="375208"/>
                </a:lnTo>
                <a:lnTo>
                  <a:pt x="201117" y="325374"/>
                </a:lnTo>
                <a:lnTo>
                  <a:pt x="222338" y="311848"/>
                </a:lnTo>
                <a:lnTo>
                  <a:pt x="265899" y="286689"/>
                </a:lnTo>
                <a:lnTo>
                  <a:pt x="303949" y="269646"/>
                </a:lnTo>
                <a:lnTo>
                  <a:pt x="318084" y="268782"/>
                </a:lnTo>
                <a:lnTo>
                  <a:pt x="330873" y="272516"/>
                </a:lnTo>
                <a:lnTo>
                  <a:pt x="342506" y="280708"/>
                </a:lnTo>
                <a:lnTo>
                  <a:pt x="353644" y="289179"/>
                </a:lnTo>
                <a:lnTo>
                  <a:pt x="365023" y="293509"/>
                </a:lnTo>
                <a:lnTo>
                  <a:pt x="377202" y="293662"/>
                </a:lnTo>
                <a:lnTo>
                  <a:pt x="390753" y="289560"/>
                </a:lnTo>
                <a:lnTo>
                  <a:pt x="390753" y="239763"/>
                </a:lnTo>
                <a:close/>
              </a:path>
              <a:path w="391159" h="375284">
                <a:moveTo>
                  <a:pt x="391045" y="138950"/>
                </a:moveTo>
                <a:lnTo>
                  <a:pt x="368960" y="143967"/>
                </a:lnTo>
                <a:lnTo>
                  <a:pt x="340829" y="151841"/>
                </a:lnTo>
                <a:lnTo>
                  <a:pt x="319735" y="154393"/>
                </a:lnTo>
                <a:lnTo>
                  <a:pt x="298538" y="153085"/>
                </a:lnTo>
                <a:lnTo>
                  <a:pt x="277164" y="147269"/>
                </a:lnTo>
                <a:lnTo>
                  <a:pt x="259753" y="140944"/>
                </a:lnTo>
                <a:lnTo>
                  <a:pt x="224599" y="129171"/>
                </a:lnTo>
                <a:lnTo>
                  <a:pt x="207098" y="123075"/>
                </a:lnTo>
                <a:lnTo>
                  <a:pt x="193941" y="119748"/>
                </a:lnTo>
                <a:lnTo>
                  <a:pt x="181025" y="119189"/>
                </a:lnTo>
                <a:lnTo>
                  <a:pt x="168198" y="121107"/>
                </a:lnTo>
                <a:lnTo>
                  <a:pt x="118541" y="142214"/>
                </a:lnTo>
                <a:lnTo>
                  <a:pt x="66294" y="172148"/>
                </a:lnTo>
                <a:lnTo>
                  <a:pt x="49530" y="183680"/>
                </a:lnTo>
                <a:lnTo>
                  <a:pt x="75120" y="248031"/>
                </a:lnTo>
                <a:lnTo>
                  <a:pt x="114312" y="220522"/>
                </a:lnTo>
                <a:lnTo>
                  <a:pt x="141224" y="203200"/>
                </a:lnTo>
                <a:lnTo>
                  <a:pt x="168973" y="187274"/>
                </a:lnTo>
                <a:lnTo>
                  <a:pt x="197827" y="173177"/>
                </a:lnTo>
                <a:lnTo>
                  <a:pt x="213245" y="167830"/>
                </a:lnTo>
                <a:lnTo>
                  <a:pt x="228180" y="166090"/>
                </a:lnTo>
                <a:lnTo>
                  <a:pt x="242862" y="168605"/>
                </a:lnTo>
                <a:lnTo>
                  <a:pt x="257517" y="175996"/>
                </a:lnTo>
                <a:lnTo>
                  <a:pt x="263436" y="179578"/>
                </a:lnTo>
                <a:lnTo>
                  <a:pt x="269684" y="182676"/>
                </a:lnTo>
                <a:lnTo>
                  <a:pt x="282549" y="188201"/>
                </a:lnTo>
                <a:lnTo>
                  <a:pt x="299148" y="194005"/>
                </a:lnTo>
                <a:lnTo>
                  <a:pt x="316052" y="197192"/>
                </a:lnTo>
                <a:lnTo>
                  <a:pt x="333248" y="197789"/>
                </a:lnTo>
                <a:lnTo>
                  <a:pt x="350723" y="195770"/>
                </a:lnTo>
                <a:lnTo>
                  <a:pt x="357759" y="194437"/>
                </a:lnTo>
                <a:lnTo>
                  <a:pt x="364896" y="191846"/>
                </a:lnTo>
                <a:lnTo>
                  <a:pt x="379818" y="192684"/>
                </a:lnTo>
                <a:lnTo>
                  <a:pt x="385381" y="189534"/>
                </a:lnTo>
                <a:lnTo>
                  <a:pt x="391045" y="185000"/>
                </a:lnTo>
                <a:lnTo>
                  <a:pt x="391045" y="138950"/>
                </a:lnTo>
                <a:close/>
              </a:path>
              <a:path w="391159" h="375284">
                <a:moveTo>
                  <a:pt x="391134" y="0"/>
                </a:moveTo>
                <a:lnTo>
                  <a:pt x="347065" y="5245"/>
                </a:lnTo>
                <a:lnTo>
                  <a:pt x="340042" y="4864"/>
                </a:lnTo>
                <a:lnTo>
                  <a:pt x="311734" y="15760"/>
                </a:lnTo>
                <a:lnTo>
                  <a:pt x="238975" y="44640"/>
                </a:lnTo>
                <a:lnTo>
                  <a:pt x="232511" y="46164"/>
                </a:lnTo>
                <a:lnTo>
                  <a:pt x="226288" y="48387"/>
                </a:lnTo>
                <a:lnTo>
                  <a:pt x="210591" y="52133"/>
                </a:lnTo>
                <a:lnTo>
                  <a:pt x="195262" y="52184"/>
                </a:lnTo>
                <a:lnTo>
                  <a:pt x="180238" y="48920"/>
                </a:lnTo>
                <a:lnTo>
                  <a:pt x="165481" y="42684"/>
                </a:lnTo>
                <a:lnTo>
                  <a:pt x="143560" y="33070"/>
                </a:lnTo>
                <a:lnTo>
                  <a:pt x="121183" y="27419"/>
                </a:lnTo>
                <a:lnTo>
                  <a:pt x="74447" y="31407"/>
                </a:lnTo>
                <a:lnTo>
                  <a:pt x="33324" y="46266"/>
                </a:lnTo>
                <a:lnTo>
                  <a:pt x="13208" y="55410"/>
                </a:lnTo>
                <a:lnTo>
                  <a:pt x="4737" y="56083"/>
                </a:lnTo>
                <a:lnTo>
                  <a:pt x="0" y="62407"/>
                </a:lnTo>
                <a:lnTo>
                  <a:pt x="23990" y="118275"/>
                </a:lnTo>
                <a:lnTo>
                  <a:pt x="42316" y="107950"/>
                </a:lnTo>
                <a:lnTo>
                  <a:pt x="60680" y="98539"/>
                </a:lnTo>
                <a:lnTo>
                  <a:pt x="98298" y="83172"/>
                </a:lnTo>
                <a:lnTo>
                  <a:pt x="142481" y="72580"/>
                </a:lnTo>
                <a:lnTo>
                  <a:pt x="164998" y="71450"/>
                </a:lnTo>
                <a:lnTo>
                  <a:pt x="187883" y="74206"/>
                </a:lnTo>
                <a:lnTo>
                  <a:pt x="203987" y="79108"/>
                </a:lnTo>
                <a:lnTo>
                  <a:pt x="219252" y="85979"/>
                </a:lnTo>
                <a:lnTo>
                  <a:pt x="254673" y="104851"/>
                </a:lnTo>
                <a:lnTo>
                  <a:pt x="259626" y="105740"/>
                </a:lnTo>
                <a:lnTo>
                  <a:pt x="284975" y="97091"/>
                </a:lnTo>
                <a:lnTo>
                  <a:pt x="344766" y="79336"/>
                </a:lnTo>
                <a:lnTo>
                  <a:pt x="356425" y="76136"/>
                </a:lnTo>
                <a:lnTo>
                  <a:pt x="368173" y="73190"/>
                </a:lnTo>
                <a:lnTo>
                  <a:pt x="379806" y="69888"/>
                </a:lnTo>
                <a:lnTo>
                  <a:pt x="391134" y="65582"/>
                </a:lnTo>
                <a:lnTo>
                  <a:pt x="391134" y="0"/>
                </a:lnTo>
                <a:close/>
              </a:path>
            </a:pathLst>
          </a:custGeom>
          <a:solidFill>
            <a:srgbClr val="BD20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bg object 25"/>
          <p:cNvSpPr/>
          <p:nvPr/>
        </p:nvSpPr>
        <p:spPr>
          <a:xfrm>
            <a:off x="11475656" y="553593"/>
            <a:ext cx="3175" cy="2540"/>
          </a:xfrm>
          <a:custGeom>
            <a:avLst/>
            <a:gdLst/>
            <a:ahLst/>
            <a:cxnLst/>
            <a:rect l="l" t="t" r="r" b="b"/>
            <a:pathLst>
              <a:path w="3175" h="2540">
                <a:moveTo>
                  <a:pt x="2692" y="0"/>
                </a:moveTo>
                <a:lnTo>
                  <a:pt x="304" y="685"/>
                </a:lnTo>
                <a:lnTo>
                  <a:pt x="0" y="1816"/>
                </a:lnTo>
                <a:lnTo>
                  <a:pt x="393" y="2400"/>
                </a:lnTo>
                <a:lnTo>
                  <a:pt x="1485" y="2501"/>
                </a:lnTo>
                <a:lnTo>
                  <a:pt x="1892" y="1358"/>
                </a:lnTo>
                <a:close/>
              </a:path>
            </a:pathLst>
          </a:custGeom>
          <a:solidFill>
            <a:srgbClr val="E9E9E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bg object 26"/>
          <p:cNvSpPr/>
          <p:nvPr/>
        </p:nvSpPr>
        <p:spPr>
          <a:xfrm>
            <a:off x="332231" y="265175"/>
            <a:ext cx="1155192" cy="6492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rgbClr val="76717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677A8C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pc="-5" dirty="0"/>
              <a:t>#TCCC-CLS-PPT-02 30 </a:t>
            </a:r>
            <a:r>
              <a:rPr dirty="0"/>
              <a:t>JUN</a:t>
            </a:r>
            <a:r>
              <a:rPr spc="-65" dirty="0"/>
              <a:t> </a:t>
            </a:r>
            <a:r>
              <a:rPr spc="-5" dirty="0"/>
              <a:t>20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3/3/2023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rgbClr val="76717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677A8C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pc="-5" dirty="0"/>
              <a:t>#TCCC-CLS-PPT-02 30 </a:t>
            </a:r>
            <a:r>
              <a:rPr dirty="0"/>
              <a:t>JUN</a:t>
            </a:r>
            <a:r>
              <a:rPr spc="-65" dirty="0"/>
              <a:t> </a:t>
            </a:r>
            <a:r>
              <a:rPr spc="-5" dirty="0"/>
              <a:t>20</a:t>
            </a: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3/3/2023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1234470" y="305155"/>
            <a:ext cx="389255" cy="362585"/>
          </a:xfrm>
          <a:custGeom>
            <a:avLst/>
            <a:gdLst/>
            <a:ahLst/>
            <a:cxnLst/>
            <a:rect l="l" t="t" r="r" b="b"/>
            <a:pathLst>
              <a:path w="389254" h="362584">
                <a:moveTo>
                  <a:pt x="255320" y="0"/>
                </a:moveTo>
                <a:lnTo>
                  <a:pt x="133705" y="0"/>
                </a:lnTo>
                <a:lnTo>
                  <a:pt x="0" y="358965"/>
                </a:lnTo>
                <a:lnTo>
                  <a:pt x="113195" y="358965"/>
                </a:lnTo>
                <a:lnTo>
                  <a:pt x="121813" y="329998"/>
                </a:lnTo>
                <a:lnTo>
                  <a:pt x="126098" y="316279"/>
                </a:lnTo>
                <a:lnTo>
                  <a:pt x="130898" y="303479"/>
                </a:lnTo>
                <a:lnTo>
                  <a:pt x="255511" y="303479"/>
                </a:lnTo>
                <a:lnTo>
                  <a:pt x="260113" y="318166"/>
                </a:lnTo>
                <a:lnTo>
                  <a:pt x="264113" y="332854"/>
                </a:lnTo>
                <a:lnTo>
                  <a:pt x="268550" y="347541"/>
                </a:lnTo>
                <a:lnTo>
                  <a:pt x="274459" y="362229"/>
                </a:lnTo>
                <a:lnTo>
                  <a:pt x="389153" y="362229"/>
                </a:lnTo>
                <a:lnTo>
                  <a:pt x="255320" y="0"/>
                </a:lnTo>
                <a:close/>
              </a:path>
            </a:pathLst>
          </a:custGeom>
          <a:solidFill>
            <a:srgbClr val="4E6E8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11304409" y="367156"/>
            <a:ext cx="234950" cy="219710"/>
          </a:xfrm>
          <a:custGeom>
            <a:avLst/>
            <a:gdLst/>
            <a:ahLst/>
            <a:cxnLst/>
            <a:rect l="l" t="t" r="r" b="b"/>
            <a:pathLst>
              <a:path w="234950" h="219709">
                <a:moveTo>
                  <a:pt x="64795" y="0"/>
                </a:moveTo>
                <a:lnTo>
                  <a:pt x="0" y="191719"/>
                </a:lnTo>
                <a:lnTo>
                  <a:pt x="117411" y="219278"/>
                </a:lnTo>
                <a:lnTo>
                  <a:pt x="234746" y="204495"/>
                </a:lnTo>
                <a:lnTo>
                  <a:pt x="203809" y="38595"/>
                </a:lnTo>
                <a:lnTo>
                  <a:pt x="6479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10790835" y="783221"/>
            <a:ext cx="996950" cy="60325"/>
          </a:xfrm>
          <a:custGeom>
            <a:avLst/>
            <a:gdLst/>
            <a:ahLst/>
            <a:cxnLst/>
            <a:rect l="l" t="t" r="r" b="b"/>
            <a:pathLst>
              <a:path w="996950" h="60325">
                <a:moveTo>
                  <a:pt x="46418" y="20332"/>
                </a:moveTo>
                <a:lnTo>
                  <a:pt x="43916" y="13347"/>
                </a:lnTo>
                <a:lnTo>
                  <a:pt x="39255" y="8712"/>
                </a:lnTo>
                <a:lnTo>
                  <a:pt x="39255" y="21983"/>
                </a:lnTo>
                <a:lnTo>
                  <a:pt x="39255" y="37312"/>
                </a:lnTo>
                <a:lnTo>
                  <a:pt x="37236" y="43180"/>
                </a:lnTo>
                <a:lnTo>
                  <a:pt x="29121" y="51092"/>
                </a:lnTo>
                <a:lnTo>
                  <a:pt x="23063" y="53073"/>
                </a:lnTo>
                <a:lnTo>
                  <a:pt x="6769" y="53073"/>
                </a:lnTo>
                <a:lnTo>
                  <a:pt x="6769" y="6680"/>
                </a:lnTo>
                <a:lnTo>
                  <a:pt x="24091" y="6680"/>
                </a:lnTo>
                <a:lnTo>
                  <a:pt x="29743" y="8597"/>
                </a:lnTo>
                <a:lnTo>
                  <a:pt x="37350" y="16268"/>
                </a:lnTo>
                <a:lnTo>
                  <a:pt x="39255" y="21983"/>
                </a:lnTo>
                <a:lnTo>
                  <a:pt x="39255" y="8712"/>
                </a:lnTo>
                <a:lnTo>
                  <a:pt x="37223" y="6680"/>
                </a:lnTo>
                <a:lnTo>
                  <a:pt x="33883" y="3340"/>
                </a:lnTo>
                <a:lnTo>
                  <a:pt x="26860" y="838"/>
                </a:lnTo>
                <a:lnTo>
                  <a:pt x="0" y="838"/>
                </a:lnTo>
                <a:lnTo>
                  <a:pt x="0" y="58902"/>
                </a:lnTo>
                <a:lnTo>
                  <a:pt x="25895" y="58902"/>
                </a:lnTo>
                <a:lnTo>
                  <a:pt x="33388" y="56375"/>
                </a:lnTo>
                <a:lnTo>
                  <a:pt x="36779" y="53073"/>
                </a:lnTo>
                <a:lnTo>
                  <a:pt x="43815" y="46228"/>
                </a:lnTo>
                <a:lnTo>
                  <a:pt x="46418" y="38900"/>
                </a:lnTo>
                <a:lnTo>
                  <a:pt x="46418" y="20332"/>
                </a:lnTo>
                <a:close/>
              </a:path>
              <a:path w="996950" h="60325">
                <a:moveTo>
                  <a:pt x="91795" y="838"/>
                </a:moveTo>
                <a:lnTo>
                  <a:pt x="59385" y="838"/>
                </a:lnTo>
                <a:lnTo>
                  <a:pt x="59385" y="58902"/>
                </a:lnTo>
                <a:lnTo>
                  <a:pt x="91795" y="58902"/>
                </a:lnTo>
                <a:lnTo>
                  <a:pt x="91795" y="52870"/>
                </a:lnTo>
                <a:lnTo>
                  <a:pt x="66141" y="52870"/>
                </a:lnTo>
                <a:lnTo>
                  <a:pt x="66141" y="31496"/>
                </a:lnTo>
                <a:lnTo>
                  <a:pt x="90246" y="31496"/>
                </a:lnTo>
                <a:lnTo>
                  <a:pt x="90246" y="25539"/>
                </a:lnTo>
                <a:lnTo>
                  <a:pt x="66141" y="25539"/>
                </a:lnTo>
                <a:lnTo>
                  <a:pt x="66141" y="6832"/>
                </a:lnTo>
                <a:lnTo>
                  <a:pt x="91795" y="6832"/>
                </a:lnTo>
                <a:lnTo>
                  <a:pt x="91795" y="838"/>
                </a:lnTo>
                <a:close/>
              </a:path>
              <a:path w="996950" h="60325">
                <a:moveTo>
                  <a:pt x="137109" y="838"/>
                </a:moveTo>
                <a:lnTo>
                  <a:pt x="104686" y="838"/>
                </a:lnTo>
                <a:lnTo>
                  <a:pt x="104686" y="58902"/>
                </a:lnTo>
                <a:lnTo>
                  <a:pt x="111455" y="58902"/>
                </a:lnTo>
                <a:lnTo>
                  <a:pt x="111455" y="34086"/>
                </a:lnTo>
                <a:lnTo>
                  <a:pt x="135547" y="34086"/>
                </a:lnTo>
                <a:lnTo>
                  <a:pt x="135547" y="28079"/>
                </a:lnTo>
                <a:lnTo>
                  <a:pt x="111455" y="28079"/>
                </a:lnTo>
                <a:lnTo>
                  <a:pt x="111455" y="6832"/>
                </a:lnTo>
                <a:lnTo>
                  <a:pt x="137109" y="6832"/>
                </a:lnTo>
                <a:lnTo>
                  <a:pt x="137109" y="838"/>
                </a:lnTo>
                <a:close/>
              </a:path>
              <a:path w="996950" h="60325">
                <a:moveTo>
                  <a:pt x="179146" y="838"/>
                </a:moveTo>
                <a:lnTo>
                  <a:pt x="146723" y="838"/>
                </a:lnTo>
                <a:lnTo>
                  <a:pt x="146723" y="58902"/>
                </a:lnTo>
                <a:lnTo>
                  <a:pt x="179146" y="58902"/>
                </a:lnTo>
                <a:lnTo>
                  <a:pt x="179146" y="52870"/>
                </a:lnTo>
                <a:lnTo>
                  <a:pt x="153492" y="52870"/>
                </a:lnTo>
                <a:lnTo>
                  <a:pt x="153492" y="31496"/>
                </a:lnTo>
                <a:lnTo>
                  <a:pt x="177596" y="31496"/>
                </a:lnTo>
                <a:lnTo>
                  <a:pt x="177596" y="25539"/>
                </a:lnTo>
                <a:lnTo>
                  <a:pt x="153492" y="25539"/>
                </a:lnTo>
                <a:lnTo>
                  <a:pt x="153492" y="6832"/>
                </a:lnTo>
                <a:lnTo>
                  <a:pt x="179146" y="6832"/>
                </a:lnTo>
                <a:lnTo>
                  <a:pt x="179146" y="838"/>
                </a:lnTo>
                <a:close/>
              </a:path>
              <a:path w="996950" h="60325">
                <a:moveTo>
                  <a:pt x="237451" y="838"/>
                </a:moveTo>
                <a:lnTo>
                  <a:pt x="231140" y="838"/>
                </a:lnTo>
                <a:lnTo>
                  <a:pt x="231140" y="34163"/>
                </a:lnTo>
                <a:lnTo>
                  <a:pt x="231686" y="49377"/>
                </a:lnTo>
                <a:lnTo>
                  <a:pt x="231368" y="49377"/>
                </a:lnTo>
                <a:lnTo>
                  <a:pt x="199669" y="838"/>
                </a:lnTo>
                <a:lnTo>
                  <a:pt x="192036" y="838"/>
                </a:lnTo>
                <a:lnTo>
                  <a:pt x="192036" y="58902"/>
                </a:lnTo>
                <a:lnTo>
                  <a:pt x="198285" y="58902"/>
                </a:lnTo>
                <a:lnTo>
                  <a:pt x="198285" y="21132"/>
                </a:lnTo>
                <a:lnTo>
                  <a:pt x="197637" y="10172"/>
                </a:lnTo>
                <a:lnTo>
                  <a:pt x="197954" y="10172"/>
                </a:lnTo>
                <a:lnTo>
                  <a:pt x="229743" y="58902"/>
                </a:lnTo>
                <a:lnTo>
                  <a:pt x="237451" y="58902"/>
                </a:lnTo>
                <a:lnTo>
                  <a:pt x="237451" y="838"/>
                </a:lnTo>
                <a:close/>
              </a:path>
              <a:path w="996950" h="60325">
                <a:moveTo>
                  <a:pt x="286258" y="39484"/>
                </a:moveTo>
                <a:lnTo>
                  <a:pt x="285115" y="36258"/>
                </a:lnTo>
                <a:lnTo>
                  <a:pt x="280517" y="31280"/>
                </a:lnTo>
                <a:lnTo>
                  <a:pt x="276326" y="28943"/>
                </a:lnTo>
                <a:lnTo>
                  <a:pt x="263893" y="24282"/>
                </a:lnTo>
                <a:lnTo>
                  <a:pt x="260375" y="22148"/>
                </a:lnTo>
                <a:lnTo>
                  <a:pt x="259118" y="20967"/>
                </a:lnTo>
                <a:lnTo>
                  <a:pt x="257632" y="18402"/>
                </a:lnTo>
                <a:lnTo>
                  <a:pt x="257263" y="16751"/>
                </a:lnTo>
                <a:lnTo>
                  <a:pt x="257263" y="12014"/>
                </a:lnTo>
                <a:lnTo>
                  <a:pt x="258279" y="9880"/>
                </a:lnTo>
                <a:lnTo>
                  <a:pt x="262305" y="6807"/>
                </a:lnTo>
                <a:lnTo>
                  <a:pt x="265099" y="6045"/>
                </a:lnTo>
                <a:lnTo>
                  <a:pt x="273215" y="6045"/>
                </a:lnTo>
                <a:lnTo>
                  <a:pt x="277888" y="7048"/>
                </a:lnTo>
                <a:lnTo>
                  <a:pt x="282676" y="9055"/>
                </a:lnTo>
                <a:lnTo>
                  <a:pt x="284784" y="3175"/>
                </a:lnTo>
                <a:lnTo>
                  <a:pt x="279933" y="1054"/>
                </a:lnTo>
                <a:lnTo>
                  <a:pt x="274624" y="0"/>
                </a:lnTo>
                <a:lnTo>
                  <a:pt x="263296" y="0"/>
                </a:lnTo>
                <a:lnTo>
                  <a:pt x="258838" y="1320"/>
                </a:lnTo>
                <a:lnTo>
                  <a:pt x="252107" y="6616"/>
                </a:lnTo>
                <a:lnTo>
                  <a:pt x="250418" y="10185"/>
                </a:lnTo>
                <a:lnTo>
                  <a:pt x="250418" y="18923"/>
                </a:lnTo>
                <a:lnTo>
                  <a:pt x="251587" y="22377"/>
                </a:lnTo>
                <a:lnTo>
                  <a:pt x="256222" y="27673"/>
                </a:lnTo>
                <a:lnTo>
                  <a:pt x="260096" y="29959"/>
                </a:lnTo>
                <a:lnTo>
                  <a:pt x="272249" y="34505"/>
                </a:lnTo>
                <a:lnTo>
                  <a:pt x="276047" y="36677"/>
                </a:lnTo>
                <a:lnTo>
                  <a:pt x="277393" y="37858"/>
                </a:lnTo>
                <a:lnTo>
                  <a:pt x="279019" y="40436"/>
                </a:lnTo>
                <a:lnTo>
                  <a:pt x="279425" y="42075"/>
                </a:lnTo>
                <a:lnTo>
                  <a:pt x="279425" y="47142"/>
                </a:lnTo>
                <a:lnTo>
                  <a:pt x="278282" y="49517"/>
                </a:lnTo>
                <a:lnTo>
                  <a:pt x="273723" y="52933"/>
                </a:lnTo>
                <a:lnTo>
                  <a:pt x="270319" y="53784"/>
                </a:lnTo>
                <a:lnTo>
                  <a:pt x="263055" y="53784"/>
                </a:lnTo>
                <a:lnTo>
                  <a:pt x="260273" y="53492"/>
                </a:lnTo>
                <a:lnTo>
                  <a:pt x="252056" y="51536"/>
                </a:lnTo>
                <a:lnTo>
                  <a:pt x="249669" y="50533"/>
                </a:lnTo>
                <a:lnTo>
                  <a:pt x="249669" y="57035"/>
                </a:lnTo>
                <a:lnTo>
                  <a:pt x="253377" y="58813"/>
                </a:lnTo>
                <a:lnTo>
                  <a:pt x="258686" y="59702"/>
                </a:lnTo>
                <a:lnTo>
                  <a:pt x="271945" y="59702"/>
                </a:lnTo>
                <a:lnTo>
                  <a:pt x="276987" y="58267"/>
                </a:lnTo>
                <a:lnTo>
                  <a:pt x="284403" y="52552"/>
                </a:lnTo>
                <a:lnTo>
                  <a:pt x="286258" y="48564"/>
                </a:lnTo>
                <a:lnTo>
                  <a:pt x="286258" y="39484"/>
                </a:lnTo>
                <a:close/>
              </a:path>
              <a:path w="996950" h="60325">
                <a:moveTo>
                  <a:pt x="330568" y="838"/>
                </a:moveTo>
                <a:lnTo>
                  <a:pt x="298157" y="838"/>
                </a:lnTo>
                <a:lnTo>
                  <a:pt x="298157" y="58902"/>
                </a:lnTo>
                <a:lnTo>
                  <a:pt x="330568" y="58902"/>
                </a:lnTo>
                <a:lnTo>
                  <a:pt x="330568" y="52870"/>
                </a:lnTo>
                <a:lnTo>
                  <a:pt x="304914" y="52870"/>
                </a:lnTo>
                <a:lnTo>
                  <a:pt x="304914" y="31496"/>
                </a:lnTo>
                <a:lnTo>
                  <a:pt x="329018" y="31496"/>
                </a:lnTo>
                <a:lnTo>
                  <a:pt x="329018" y="25539"/>
                </a:lnTo>
                <a:lnTo>
                  <a:pt x="304914" y="25539"/>
                </a:lnTo>
                <a:lnTo>
                  <a:pt x="304914" y="6832"/>
                </a:lnTo>
                <a:lnTo>
                  <a:pt x="330568" y="6832"/>
                </a:lnTo>
                <a:lnTo>
                  <a:pt x="330568" y="838"/>
                </a:lnTo>
                <a:close/>
              </a:path>
              <a:path w="996950" h="60325">
                <a:moveTo>
                  <a:pt x="408762" y="838"/>
                </a:moveTo>
                <a:lnTo>
                  <a:pt x="402005" y="838"/>
                </a:lnTo>
                <a:lnTo>
                  <a:pt x="402005" y="25539"/>
                </a:lnTo>
                <a:lnTo>
                  <a:pt x="371373" y="25539"/>
                </a:lnTo>
                <a:lnTo>
                  <a:pt x="371373" y="838"/>
                </a:lnTo>
                <a:lnTo>
                  <a:pt x="364617" y="838"/>
                </a:lnTo>
                <a:lnTo>
                  <a:pt x="364617" y="58902"/>
                </a:lnTo>
                <a:lnTo>
                  <a:pt x="371373" y="58902"/>
                </a:lnTo>
                <a:lnTo>
                  <a:pt x="371373" y="31572"/>
                </a:lnTo>
                <a:lnTo>
                  <a:pt x="402005" y="31572"/>
                </a:lnTo>
                <a:lnTo>
                  <a:pt x="402005" y="58902"/>
                </a:lnTo>
                <a:lnTo>
                  <a:pt x="408762" y="58902"/>
                </a:lnTo>
                <a:lnTo>
                  <a:pt x="408762" y="838"/>
                </a:lnTo>
                <a:close/>
              </a:path>
              <a:path w="996950" h="60325">
                <a:moveTo>
                  <a:pt x="457136" y="838"/>
                </a:moveTo>
                <a:lnTo>
                  <a:pt x="424713" y="838"/>
                </a:lnTo>
                <a:lnTo>
                  <a:pt x="424713" y="58902"/>
                </a:lnTo>
                <a:lnTo>
                  <a:pt x="457136" y="58902"/>
                </a:lnTo>
                <a:lnTo>
                  <a:pt x="457136" y="52870"/>
                </a:lnTo>
                <a:lnTo>
                  <a:pt x="431482" y="52870"/>
                </a:lnTo>
                <a:lnTo>
                  <a:pt x="431482" y="31496"/>
                </a:lnTo>
                <a:lnTo>
                  <a:pt x="455587" y="31496"/>
                </a:lnTo>
                <a:lnTo>
                  <a:pt x="455587" y="25539"/>
                </a:lnTo>
                <a:lnTo>
                  <a:pt x="431482" y="25539"/>
                </a:lnTo>
                <a:lnTo>
                  <a:pt x="431482" y="6832"/>
                </a:lnTo>
                <a:lnTo>
                  <a:pt x="457136" y="6832"/>
                </a:lnTo>
                <a:lnTo>
                  <a:pt x="457136" y="838"/>
                </a:lnTo>
                <a:close/>
              </a:path>
              <a:path w="996950" h="60325">
                <a:moveTo>
                  <a:pt x="513575" y="58915"/>
                </a:moveTo>
                <a:lnTo>
                  <a:pt x="506323" y="40436"/>
                </a:lnTo>
                <a:lnTo>
                  <a:pt x="503936" y="34353"/>
                </a:lnTo>
                <a:lnTo>
                  <a:pt x="497230" y="17259"/>
                </a:lnTo>
                <a:lnTo>
                  <a:pt x="497230" y="34353"/>
                </a:lnTo>
                <a:lnTo>
                  <a:pt x="478409" y="34353"/>
                </a:lnTo>
                <a:lnTo>
                  <a:pt x="485254" y="16370"/>
                </a:lnTo>
                <a:lnTo>
                  <a:pt x="486346" y="13322"/>
                </a:lnTo>
                <a:lnTo>
                  <a:pt x="487172" y="10528"/>
                </a:lnTo>
                <a:lnTo>
                  <a:pt x="487756" y="7988"/>
                </a:lnTo>
                <a:lnTo>
                  <a:pt x="488696" y="11290"/>
                </a:lnTo>
                <a:lnTo>
                  <a:pt x="489585" y="14084"/>
                </a:lnTo>
                <a:lnTo>
                  <a:pt x="490461" y="16370"/>
                </a:lnTo>
                <a:lnTo>
                  <a:pt x="497230" y="34353"/>
                </a:lnTo>
                <a:lnTo>
                  <a:pt x="497230" y="17259"/>
                </a:lnTo>
                <a:lnTo>
                  <a:pt x="493598" y="7988"/>
                </a:lnTo>
                <a:lnTo>
                  <a:pt x="490702" y="596"/>
                </a:lnTo>
                <a:lnTo>
                  <a:pt x="485013" y="596"/>
                </a:lnTo>
                <a:lnTo>
                  <a:pt x="462026" y="58915"/>
                </a:lnTo>
                <a:lnTo>
                  <a:pt x="468871" y="58915"/>
                </a:lnTo>
                <a:lnTo>
                  <a:pt x="476021" y="40436"/>
                </a:lnTo>
                <a:lnTo>
                  <a:pt x="499338" y="40436"/>
                </a:lnTo>
                <a:lnTo>
                  <a:pt x="506577" y="58915"/>
                </a:lnTo>
                <a:lnTo>
                  <a:pt x="513575" y="58915"/>
                </a:lnTo>
                <a:close/>
              </a:path>
              <a:path w="996950" h="60325">
                <a:moveTo>
                  <a:pt x="553986" y="52793"/>
                </a:moveTo>
                <a:lnTo>
                  <a:pt x="528332" y="52793"/>
                </a:lnTo>
                <a:lnTo>
                  <a:pt x="528332" y="838"/>
                </a:lnTo>
                <a:lnTo>
                  <a:pt x="521576" y="838"/>
                </a:lnTo>
                <a:lnTo>
                  <a:pt x="521576" y="58902"/>
                </a:lnTo>
                <a:lnTo>
                  <a:pt x="553986" y="58902"/>
                </a:lnTo>
                <a:lnTo>
                  <a:pt x="553986" y="52793"/>
                </a:lnTo>
                <a:close/>
              </a:path>
              <a:path w="996950" h="60325">
                <a:moveTo>
                  <a:pt x="600163" y="838"/>
                </a:moveTo>
                <a:lnTo>
                  <a:pt x="556577" y="838"/>
                </a:lnTo>
                <a:lnTo>
                  <a:pt x="556577" y="6832"/>
                </a:lnTo>
                <a:lnTo>
                  <a:pt x="574992" y="6832"/>
                </a:lnTo>
                <a:lnTo>
                  <a:pt x="574992" y="58902"/>
                </a:lnTo>
                <a:lnTo>
                  <a:pt x="581748" y="58902"/>
                </a:lnTo>
                <a:lnTo>
                  <a:pt x="581748" y="6832"/>
                </a:lnTo>
                <a:lnTo>
                  <a:pt x="600163" y="6832"/>
                </a:lnTo>
                <a:lnTo>
                  <a:pt x="600163" y="838"/>
                </a:lnTo>
                <a:close/>
              </a:path>
              <a:path w="996950" h="60325">
                <a:moveTo>
                  <a:pt x="653059" y="838"/>
                </a:moveTo>
                <a:lnTo>
                  <a:pt x="646303" y="838"/>
                </a:lnTo>
                <a:lnTo>
                  <a:pt x="646303" y="25539"/>
                </a:lnTo>
                <a:lnTo>
                  <a:pt x="615683" y="25539"/>
                </a:lnTo>
                <a:lnTo>
                  <a:pt x="615683" y="838"/>
                </a:lnTo>
                <a:lnTo>
                  <a:pt x="608914" y="838"/>
                </a:lnTo>
                <a:lnTo>
                  <a:pt x="608914" y="58902"/>
                </a:lnTo>
                <a:lnTo>
                  <a:pt x="615683" y="58902"/>
                </a:lnTo>
                <a:lnTo>
                  <a:pt x="615683" y="31572"/>
                </a:lnTo>
                <a:lnTo>
                  <a:pt x="646303" y="31572"/>
                </a:lnTo>
                <a:lnTo>
                  <a:pt x="646303" y="58902"/>
                </a:lnTo>
                <a:lnTo>
                  <a:pt x="653059" y="58902"/>
                </a:lnTo>
                <a:lnTo>
                  <a:pt x="653059" y="838"/>
                </a:lnTo>
                <a:close/>
              </a:path>
              <a:path w="996950" h="60325">
                <a:moveTo>
                  <a:pt x="733729" y="58915"/>
                </a:moveTo>
                <a:lnTo>
                  <a:pt x="726478" y="40436"/>
                </a:lnTo>
                <a:lnTo>
                  <a:pt x="724090" y="34353"/>
                </a:lnTo>
                <a:lnTo>
                  <a:pt x="717384" y="17259"/>
                </a:lnTo>
                <a:lnTo>
                  <a:pt x="717384" y="34353"/>
                </a:lnTo>
                <a:lnTo>
                  <a:pt x="698563" y="34353"/>
                </a:lnTo>
                <a:lnTo>
                  <a:pt x="705408" y="16370"/>
                </a:lnTo>
                <a:lnTo>
                  <a:pt x="706501" y="13322"/>
                </a:lnTo>
                <a:lnTo>
                  <a:pt x="707326" y="10528"/>
                </a:lnTo>
                <a:lnTo>
                  <a:pt x="707910" y="7988"/>
                </a:lnTo>
                <a:lnTo>
                  <a:pt x="708837" y="11290"/>
                </a:lnTo>
                <a:lnTo>
                  <a:pt x="709739" y="14084"/>
                </a:lnTo>
                <a:lnTo>
                  <a:pt x="710615" y="16370"/>
                </a:lnTo>
                <a:lnTo>
                  <a:pt x="717384" y="34353"/>
                </a:lnTo>
                <a:lnTo>
                  <a:pt x="717384" y="17259"/>
                </a:lnTo>
                <a:lnTo>
                  <a:pt x="713752" y="7988"/>
                </a:lnTo>
                <a:lnTo>
                  <a:pt x="710857" y="596"/>
                </a:lnTo>
                <a:lnTo>
                  <a:pt x="705167" y="596"/>
                </a:lnTo>
                <a:lnTo>
                  <a:pt x="682180" y="58915"/>
                </a:lnTo>
                <a:lnTo>
                  <a:pt x="689025" y="58915"/>
                </a:lnTo>
                <a:lnTo>
                  <a:pt x="696188" y="40436"/>
                </a:lnTo>
                <a:lnTo>
                  <a:pt x="719493" y="40436"/>
                </a:lnTo>
                <a:lnTo>
                  <a:pt x="726732" y="58915"/>
                </a:lnTo>
                <a:lnTo>
                  <a:pt x="733729" y="58915"/>
                </a:lnTo>
                <a:close/>
              </a:path>
              <a:path w="996950" h="60325">
                <a:moveTo>
                  <a:pt x="787069" y="28486"/>
                </a:moveTo>
                <a:lnTo>
                  <a:pt x="767295" y="28486"/>
                </a:lnTo>
                <a:lnTo>
                  <a:pt x="767295" y="34518"/>
                </a:lnTo>
                <a:lnTo>
                  <a:pt x="780300" y="34518"/>
                </a:lnTo>
                <a:lnTo>
                  <a:pt x="780300" y="52400"/>
                </a:lnTo>
                <a:lnTo>
                  <a:pt x="776465" y="53327"/>
                </a:lnTo>
                <a:lnTo>
                  <a:pt x="772528" y="53784"/>
                </a:lnTo>
                <a:lnTo>
                  <a:pt x="761072" y="53784"/>
                </a:lnTo>
                <a:lnTo>
                  <a:pt x="755434" y="51752"/>
                </a:lnTo>
                <a:lnTo>
                  <a:pt x="747776" y="43649"/>
                </a:lnTo>
                <a:lnTo>
                  <a:pt x="745858" y="37706"/>
                </a:lnTo>
                <a:lnTo>
                  <a:pt x="745858" y="22402"/>
                </a:lnTo>
                <a:lnTo>
                  <a:pt x="747852" y="16560"/>
                </a:lnTo>
                <a:lnTo>
                  <a:pt x="755802" y="8140"/>
                </a:lnTo>
                <a:lnTo>
                  <a:pt x="761326" y="6045"/>
                </a:lnTo>
                <a:lnTo>
                  <a:pt x="773264" y="6045"/>
                </a:lnTo>
                <a:lnTo>
                  <a:pt x="778319" y="7150"/>
                </a:lnTo>
                <a:lnTo>
                  <a:pt x="783564" y="9372"/>
                </a:lnTo>
                <a:lnTo>
                  <a:pt x="786193" y="3416"/>
                </a:lnTo>
                <a:lnTo>
                  <a:pt x="780834" y="1143"/>
                </a:lnTo>
                <a:lnTo>
                  <a:pt x="775055" y="0"/>
                </a:lnTo>
                <a:lnTo>
                  <a:pt x="762723" y="0"/>
                </a:lnTo>
                <a:lnTo>
                  <a:pt x="738695" y="23837"/>
                </a:lnTo>
                <a:lnTo>
                  <a:pt x="738695" y="39293"/>
                </a:lnTo>
                <a:lnTo>
                  <a:pt x="741159" y="46634"/>
                </a:lnTo>
                <a:lnTo>
                  <a:pt x="750963" y="57086"/>
                </a:lnTo>
                <a:lnTo>
                  <a:pt x="757821" y="59702"/>
                </a:lnTo>
                <a:lnTo>
                  <a:pt x="770813" y="59702"/>
                </a:lnTo>
                <a:lnTo>
                  <a:pt x="774496" y="59448"/>
                </a:lnTo>
                <a:lnTo>
                  <a:pt x="780859" y="58445"/>
                </a:lnTo>
                <a:lnTo>
                  <a:pt x="787069" y="56730"/>
                </a:lnTo>
                <a:lnTo>
                  <a:pt x="787069" y="28486"/>
                </a:lnTo>
                <a:close/>
              </a:path>
              <a:path w="996950" h="60325">
                <a:moveTo>
                  <a:pt x="833450" y="838"/>
                </a:moveTo>
                <a:lnTo>
                  <a:pt x="801027" y="838"/>
                </a:lnTo>
                <a:lnTo>
                  <a:pt x="801027" y="58902"/>
                </a:lnTo>
                <a:lnTo>
                  <a:pt x="833450" y="58902"/>
                </a:lnTo>
                <a:lnTo>
                  <a:pt x="833450" y="52870"/>
                </a:lnTo>
                <a:lnTo>
                  <a:pt x="807796" y="52870"/>
                </a:lnTo>
                <a:lnTo>
                  <a:pt x="807796" y="31496"/>
                </a:lnTo>
                <a:lnTo>
                  <a:pt x="831888" y="31496"/>
                </a:lnTo>
                <a:lnTo>
                  <a:pt x="831888" y="25539"/>
                </a:lnTo>
                <a:lnTo>
                  <a:pt x="807796" y="25539"/>
                </a:lnTo>
                <a:lnTo>
                  <a:pt x="807796" y="6832"/>
                </a:lnTo>
                <a:lnTo>
                  <a:pt x="833450" y="6832"/>
                </a:lnTo>
                <a:lnTo>
                  <a:pt x="833450" y="838"/>
                </a:lnTo>
                <a:close/>
              </a:path>
              <a:path w="996950" h="60325">
                <a:moveTo>
                  <a:pt x="891755" y="838"/>
                </a:moveTo>
                <a:lnTo>
                  <a:pt x="885431" y="838"/>
                </a:lnTo>
                <a:lnTo>
                  <a:pt x="885431" y="34163"/>
                </a:lnTo>
                <a:lnTo>
                  <a:pt x="885990" y="49377"/>
                </a:lnTo>
                <a:lnTo>
                  <a:pt x="885672" y="49377"/>
                </a:lnTo>
                <a:lnTo>
                  <a:pt x="853973" y="838"/>
                </a:lnTo>
                <a:lnTo>
                  <a:pt x="846328" y="838"/>
                </a:lnTo>
                <a:lnTo>
                  <a:pt x="846328" y="58902"/>
                </a:lnTo>
                <a:lnTo>
                  <a:pt x="852576" y="58902"/>
                </a:lnTo>
                <a:lnTo>
                  <a:pt x="852576" y="21132"/>
                </a:lnTo>
                <a:lnTo>
                  <a:pt x="851941" y="10172"/>
                </a:lnTo>
                <a:lnTo>
                  <a:pt x="852258" y="10172"/>
                </a:lnTo>
                <a:lnTo>
                  <a:pt x="884047" y="58902"/>
                </a:lnTo>
                <a:lnTo>
                  <a:pt x="891755" y="58902"/>
                </a:lnTo>
                <a:lnTo>
                  <a:pt x="891755" y="838"/>
                </a:lnTo>
                <a:close/>
              </a:path>
              <a:path w="996950" h="60325">
                <a:moveTo>
                  <a:pt x="948715" y="3340"/>
                </a:moveTo>
                <a:lnTo>
                  <a:pt x="944156" y="1117"/>
                </a:lnTo>
                <a:lnTo>
                  <a:pt x="938822" y="0"/>
                </a:lnTo>
                <a:lnTo>
                  <a:pt x="926998" y="0"/>
                </a:lnTo>
                <a:lnTo>
                  <a:pt x="904722" y="23812"/>
                </a:lnTo>
                <a:lnTo>
                  <a:pt x="904722" y="39357"/>
                </a:lnTo>
                <a:lnTo>
                  <a:pt x="907046" y="46723"/>
                </a:lnTo>
                <a:lnTo>
                  <a:pt x="916355" y="57111"/>
                </a:lnTo>
                <a:lnTo>
                  <a:pt x="922959" y="59702"/>
                </a:lnTo>
                <a:lnTo>
                  <a:pt x="937437" y="59702"/>
                </a:lnTo>
                <a:lnTo>
                  <a:pt x="942416" y="58953"/>
                </a:lnTo>
                <a:lnTo>
                  <a:pt x="946442" y="57442"/>
                </a:lnTo>
                <a:lnTo>
                  <a:pt x="946442" y="51523"/>
                </a:lnTo>
                <a:lnTo>
                  <a:pt x="941247" y="52971"/>
                </a:lnTo>
                <a:lnTo>
                  <a:pt x="936625" y="53708"/>
                </a:lnTo>
                <a:lnTo>
                  <a:pt x="925957" y="53708"/>
                </a:lnTo>
                <a:lnTo>
                  <a:pt x="920877" y="51638"/>
                </a:lnTo>
                <a:lnTo>
                  <a:pt x="913739" y="43345"/>
                </a:lnTo>
                <a:lnTo>
                  <a:pt x="911961" y="37465"/>
                </a:lnTo>
                <a:lnTo>
                  <a:pt x="911961" y="22479"/>
                </a:lnTo>
                <a:lnTo>
                  <a:pt x="913815" y="16662"/>
                </a:lnTo>
                <a:lnTo>
                  <a:pt x="921207" y="8166"/>
                </a:lnTo>
                <a:lnTo>
                  <a:pt x="926249" y="6032"/>
                </a:lnTo>
                <a:lnTo>
                  <a:pt x="937044" y="6032"/>
                </a:lnTo>
                <a:lnTo>
                  <a:pt x="941451" y="7073"/>
                </a:lnTo>
                <a:lnTo>
                  <a:pt x="945845" y="9131"/>
                </a:lnTo>
                <a:lnTo>
                  <a:pt x="948715" y="3340"/>
                </a:lnTo>
                <a:close/>
              </a:path>
              <a:path w="996950" h="60325">
                <a:moveTo>
                  <a:pt x="996759" y="838"/>
                </a:moveTo>
                <a:lnTo>
                  <a:pt x="989444" y="838"/>
                </a:lnTo>
                <a:lnTo>
                  <a:pt x="973924" y="29870"/>
                </a:lnTo>
                <a:lnTo>
                  <a:pt x="958532" y="838"/>
                </a:lnTo>
                <a:lnTo>
                  <a:pt x="951141" y="838"/>
                </a:lnTo>
                <a:lnTo>
                  <a:pt x="970508" y="36703"/>
                </a:lnTo>
                <a:lnTo>
                  <a:pt x="970508" y="58902"/>
                </a:lnTo>
                <a:lnTo>
                  <a:pt x="977353" y="58902"/>
                </a:lnTo>
                <a:lnTo>
                  <a:pt x="977353" y="36385"/>
                </a:lnTo>
                <a:lnTo>
                  <a:pt x="996759" y="838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10692269" y="305155"/>
            <a:ext cx="617855" cy="363855"/>
          </a:xfrm>
          <a:custGeom>
            <a:avLst/>
            <a:gdLst/>
            <a:ahLst/>
            <a:cxnLst/>
            <a:rect l="l" t="t" r="r" b="b"/>
            <a:pathLst>
              <a:path w="617854" h="363855">
                <a:moveTo>
                  <a:pt x="326466" y="179705"/>
                </a:moveTo>
                <a:lnTo>
                  <a:pt x="324866" y="150647"/>
                </a:lnTo>
                <a:lnTo>
                  <a:pt x="320001" y="122085"/>
                </a:lnTo>
                <a:lnTo>
                  <a:pt x="311619" y="94018"/>
                </a:lnTo>
                <a:lnTo>
                  <a:pt x="307035" y="84086"/>
                </a:lnTo>
                <a:lnTo>
                  <a:pt x="300901" y="70764"/>
                </a:lnTo>
                <a:lnTo>
                  <a:pt x="268782" y="33223"/>
                </a:lnTo>
                <a:lnTo>
                  <a:pt x="227723" y="11620"/>
                </a:lnTo>
                <a:lnTo>
                  <a:pt x="216306" y="8610"/>
                </a:lnTo>
                <a:lnTo>
                  <a:pt x="216306" y="183845"/>
                </a:lnTo>
                <a:lnTo>
                  <a:pt x="214934" y="210921"/>
                </a:lnTo>
                <a:lnTo>
                  <a:pt x="203949" y="254381"/>
                </a:lnTo>
                <a:lnTo>
                  <a:pt x="162661" y="279654"/>
                </a:lnTo>
                <a:lnTo>
                  <a:pt x="135966" y="281228"/>
                </a:lnTo>
                <a:lnTo>
                  <a:pt x="122186" y="281228"/>
                </a:lnTo>
                <a:lnTo>
                  <a:pt x="107835" y="280784"/>
                </a:lnTo>
                <a:lnTo>
                  <a:pt x="107835" y="84391"/>
                </a:lnTo>
                <a:lnTo>
                  <a:pt x="125018" y="84086"/>
                </a:lnTo>
                <a:lnTo>
                  <a:pt x="142163" y="84201"/>
                </a:lnTo>
                <a:lnTo>
                  <a:pt x="187972" y="97053"/>
                </a:lnTo>
                <a:lnTo>
                  <a:pt x="209461" y="129755"/>
                </a:lnTo>
                <a:lnTo>
                  <a:pt x="216306" y="183845"/>
                </a:lnTo>
                <a:lnTo>
                  <a:pt x="216306" y="8610"/>
                </a:lnTo>
                <a:lnTo>
                  <a:pt x="208140" y="6451"/>
                </a:lnTo>
                <a:lnTo>
                  <a:pt x="188163" y="3581"/>
                </a:lnTo>
                <a:lnTo>
                  <a:pt x="167855" y="2565"/>
                </a:lnTo>
                <a:lnTo>
                  <a:pt x="87782" y="2273"/>
                </a:lnTo>
                <a:lnTo>
                  <a:pt x="7708" y="2387"/>
                </a:lnTo>
                <a:lnTo>
                  <a:pt x="5219" y="2387"/>
                </a:lnTo>
                <a:lnTo>
                  <a:pt x="3263" y="2628"/>
                </a:lnTo>
                <a:lnTo>
                  <a:pt x="0" y="2781"/>
                </a:lnTo>
                <a:lnTo>
                  <a:pt x="0" y="361594"/>
                </a:lnTo>
                <a:lnTo>
                  <a:pt x="3263" y="363677"/>
                </a:lnTo>
                <a:lnTo>
                  <a:pt x="8216" y="362800"/>
                </a:lnTo>
                <a:lnTo>
                  <a:pt x="106095" y="362877"/>
                </a:lnTo>
                <a:lnTo>
                  <a:pt x="141808" y="362864"/>
                </a:lnTo>
                <a:lnTo>
                  <a:pt x="153784" y="362877"/>
                </a:lnTo>
                <a:lnTo>
                  <a:pt x="155003" y="362851"/>
                </a:lnTo>
                <a:lnTo>
                  <a:pt x="158165" y="362800"/>
                </a:lnTo>
                <a:lnTo>
                  <a:pt x="170129" y="362610"/>
                </a:lnTo>
                <a:lnTo>
                  <a:pt x="186436" y="361581"/>
                </a:lnTo>
                <a:lnTo>
                  <a:pt x="223926" y="354622"/>
                </a:lnTo>
                <a:lnTo>
                  <a:pt x="267601" y="332740"/>
                </a:lnTo>
                <a:lnTo>
                  <a:pt x="302615" y="292760"/>
                </a:lnTo>
                <a:lnTo>
                  <a:pt x="308013" y="281228"/>
                </a:lnTo>
                <a:lnTo>
                  <a:pt x="314388" y="267614"/>
                </a:lnTo>
                <a:lnTo>
                  <a:pt x="318719" y="253390"/>
                </a:lnTo>
                <a:lnTo>
                  <a:pt x="321640" y="238874"/>
                </a:lnTo>
                <a:lnTo>
                  <a:pt x="323608" y="224129"/>
                </a:lnTo>
                <a:lnTo>
                  <a:pt x="325094" y="209207"/>
                </a:lnTo>
                <a:lnTo>
                  <a:pt x="326466" y="179705"/>
                </a:lnTo>
                <a:close/>
              </a:path>
              <a:path w="617854" h="363855">
                <a:moveTo>
                  <a:pt x="617321" y="3263"/>
                </a:moveTo>
                <a:lnTo>
                  <a:pt x="614641" y="0"/>
                </a:lnTo>
                <a:lnTo>
                  <a:pt x="506476" y="0"/>
                </a:lnTo>
                <a:lnTo>
                  <a:pt x="506476" y="127266"/>
                </a:lnTo>
                <a:lnTo>
                  <a:pt x="385572" y="127266"/>
                </a:lnTo>
                <a:lnTo>
                  <a:pt x="385572" y="0"/>
                </a:lnTo>
                <a:lnTo>
                  <a:pt x="274472" y="0"/>
                </a:lnTo>
                <a:lnTo>
                  <a:pt x="274472" y="21043"/>
                </a:lnTo>
                <a:lnTo>
                  <a:pt x="290461" y="35026"/>
                </a:lnTo>
                <a:lnTo>
                  <a:pt x="304012" y="51104"/>
                </a:lnTo>
                <a:lnTo>
                  <a:pt x="322922" y="85496"/>
                </a:lnTo>
                <a:lnTo>
                  <a:pt x="334759" y="130937"/>
                </a:lnTo>
                <a:lnTo>
                  <a:pt x="340448" y="177546"/>
                </a:lnTo>
                <a:lnTo>
                  <a:pt x="340106" y="196265"/>
                </a:lnTo>
                <a:lnTo>
                  <a:pt x="334505" y="242595"/>
                </a:lnTo>
                <a:lnTo>
                  <a:pt x="322770" y="283095"/>
                </a:lnTo>
                <a:lnTo>
                  <a:pt x="294474" y="325843"/>
                </a:lnTo>
                <a:lnTo>
                  <a:pt x="274472" y="343585"/>
                </a:lnTo>
                <a:lnTo>
                  <a:pt x="274472" y="358965"/>
                </a:lnTo>
                <a:lnTo>
                  <a:pt x="385572" y="358965"/>
                </a:lnTo>
                <a:lnTo>
                  <a:pt x="385572" y="215379"/>
                </a:lnTo>
                <a:lnTo>
                  <a:pt x="506476" y="215379"/>
                </a:lnTo>
                <a:lnTo>
                  <a:pt x="506476" y="361772"/>
                </a:lnTo>
                <a:lnTo>
                  <a:pt x="513016" y="362534"/>
                </a:lnTo>
                <a:lnTo>
                  <a:pt x="520839" y="362762"/>
                </a:lnTo>
                <a:lnTo>
                  <a:pt x="526834" y="361835"/>
                </a:lnTo>
                <a:lnTo>
                  <a:pt x="530656" y="358902"/>
                </a:lnTo>
                <a:lnTo>
                  <a:pt x="530999" y="355295"/>
                </a:lnTo>
                <a:lnTo>
                  <a:pt x="610616" y="141503"/>
                </a:lnTo>
                <a:lnTo>
                  <a:pt x="613232" y="133375"/>
                </a:lnTo>
                <a:lnTo>
                  <a:pt x="615073" y="125120"/>
                </a:lnTo>
                <a:lnTo>
                  <a:pt x="616115" y="116700"/>
                </a:lnTo>
                <a:lnTo>
                  <a:pt x="616369" y="108013"/>
                </a:lnTo>
                <a:lnTo>
                  <a:pt x="616115" y="8077"/>
                </a:lnTo>
                <a:lnTo>
                  <a:pt x="617321" y="3263"/>
                </a:lnTo>
                <a:close/>
              </a:path>
            </a:pathLst>
          </a:custGeom>
          <a:solidFill>
            <a:srgbClr val="4E6E8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g object 20"/>
          <p:cNvSpPr/>
          <p:nvPr/>
        </p:nvSpPr>
        <p:spPr>
          <a:xfrm>
            <a:off x="11522176" y="263880"/>
            <a:ext cx="392430" cy="375285"/>
          </a:xfrm>
          <a:custGeom>
            <a:avLst/>
            <a:gdLst/>
            <a:ahLst/>
            <a:cxnLst/>
            <a:rect l="l" t="t" r="r" b="b"/>
            <a:pathLst>
              <a:path w="392429" h="375284">
                <a:moveTo>
                  <a:pt x="177885" y="340639"/>
                </a:moveTo>
                <a:lnTo>
                  <a:pt x="111721" y="340639"/>
                </a:lnTo>
                <a:lnTo>
                  <a:pt x="125488" y="375208"/>
                </a:lnTo>
                <a:lnTo>
                  <a:pt x="177885" y="340639"/>
                </a:lnTo>
                <a:close/>
              </a:path>
              <a:path w="392429" h="375284">
                <a:moveTo>
                  <a:pt x="98215" y="26566"/>
                </a:moveTo>
                <a:lnTo>
                  <a:pt x="60627" y="36049"/>
                </a:lnTo>
                <a:lnTo>
                  <a:pt x="20014" y="52177"/>
                </a:lnTo>
                <a:lnTo>
                  <a:pt x="13220" y="55410"/>
                </a:lnTo>
                <a:lnTo>
                  <a:pt x="4737" y="56083"/>
                </a:lnTo>
                <a:lnTo>
                  <a:pt x="0" y="62407"/>
                </a:lnTo>
                <a:lnTo>
                  <a:pt x="16979" y="101955"/>
                </a:lnTo>
                <a:lnTo>
                  <a:pt x="62801" y="217042"/>
                </a:lnTo>
                <a:lnTo>
                  <a:pt x="111658" y="340664"/>
                </a:lnTo>
                <a:lnTo>
                  <a:pt x="177885" y="340639"/>
                </a:lnTo>
                <a:lnTo>
                  <a:pt x="222342" y="311833"/>
                </a:lnTo>
                <a:lnTo>
                  <a:pt x="265900" y="286687"/>
                </a:lnTo>
                <a:lnTo>
                  <a:pt x="304064" y="269642"/>
                </a:lnTo>
                <a:lnTo>
                  <a:pt x="318442" y="268778"/>
                </a:lnTo>
                <a:lnTo>
                  <a:pt x="391846" y="268778"/>
                </a:lnTo>
                <a:lnTo>
                  <a:pt x="391934" y="185026"/>
                </a:lnTo>
                <a:lnTo>
                  <a:pt x="392188" y="185013"/>
                </a:lnTo>
                <a:lnTo>
                  <a:pt x="392188" y="138988"/>
                </a:lnTo>
                <a:lnTo>
                  <a:pt x="391477" y="138988"/>
                </a:lnTo>
                <a:lnTo>
                  <a:pt x="391604" y="65722"/>
                </a:lnTo>
                <a:lnTo>
                  <a:pt x="392188" y="65646"/>
                </a:lnTo>
                <a:lnTo>
                  <a:pt x="392188" y="52177"/>
                </a:lnTo>
                <a:lnTo>
                  <a:pt x="195285" y="52171"/>
                </a:lnTo>
                <a:lnTo>
                  <a:pt x="180276" y="48908"/>
                </a:lnTo>
                <a:lnTo>
                  <a:pt x="165506" y="42672"/>
                </a:lnTo>
                <a:lnTo>
                  <a:pt x="143593" y="33068"/>
                </a:lnTo>
                <a:lnTo>
                  <a:pt x="121211" y="27409"/>
                </a:lnTo>
                <a:lnTo>
                  <a:pt x="98215" y="26566"/>
                </a:lnTo>
                <a:close/>
              </a:path>
              <a:path w="392429" h="375284">
                <a:moveTo>
                  <a:pt x="391846" y="268778"/>
                </a:moveTo>
                <a:lnTo>
                  <a:pt x="318442" y="268778"/>
                </a:lnTo>
                <a:lnTo>
                  <a:pt x="331483" y="272516"/>
                </a:lnTo>
                <a:lnTo>
                  <a:pt x="343230" y="280720"/>
                </a:lnTo>
                <a:lnTo>
                  <a:pt x="354433" y="289172"/>
                </a:lnTo>
                <a:lnTo>
                  <a:pt x="365966" y="293508"/>
                </a:lnTo>
                <a:lnTo>
                  <a:pt x="378370" y="293659"/>
                </a:lnTo>
                <a:lnTo>
                  <a:pt x="392188" y="289559"/>
                </a:lnTo>
                <a:lnTo>
                  <a:pt x="392188" y="270294"/>
                </a:lnTo>
                <a:lnTo>
                  <a:pt x="391845" y="270294"/>
                </a:lnTo>
                <a:lnTo>
                  <a:pt x="391846" y="268778"/>
                </a:lnTo>
                <a:close/>
              </a:path>
              <a:path w="392429" h="375284">
                <a:moveTo>
                  <a:pt x="392188" y="270230"/>
                </a:moveTo>
                <a:lnTo>
                  <a:pt x="391845" y="270294"/>
                </a:lnTo>
                <a:lnTo>
                  <a:pt x="392188" y="270294"/>
                </a:lnTo>
                <a:close/>
              </a:path>
              <a:path w="392429" h="375284">
                <a:moveTo>
                  <a:pt x="392188" y="138950"/>
                </a:moveTo>
                <a:lnTo>
                  <a:pt x="391477" y="138988"/>
                </a:lnTo>
                <a:lnTo>
                  <a:pt x="392188" y="138988"/>
                </a:lnTo>
                <a:close/>
              </a:path>
              <a:path w="392429" h="375284">
                <a:moveTo>
                  <a:pt x="340309" y="4864"/>
                </a:moveTo>
                <a:lnTo>
                  <a:pt x="311975" y="15759"/>
                </a:lnTo>
                <a:lnTo>
                  <a:pt x="239102" y="44627"/>
                </a:lnTo>
                <a:lnTo>
                  <a:pt x="232575" y="46164"/>
                </a:lnTo>
                <a:lnTo>
                  <a:pt x="226352" y="48386"/>
                </a:lnTo>
                <a:lnTo>
                  <a:pt x="210660" y="52123"/>
                </a:lnTo>
                <a:lnTo>
                  <a:pt x="195314" y="52177"/>
                </a:lnTo>
                <a:lnTo>
                  <a:pt x="392188" y="52177"/>
                </a:lnTo>
                <a:lnTo>
                  <a:pt x="392188" y="5232"/>
                </a:lnTo>
                <a:lnTo>
                  <a:pt x="347599" y="5232"/>
                </a:lnTo>
                <a:lnTo>
                  <a:pt x="340309" y="4864"/>
                </a:lnTo>
                <a:close/>
              </a:path>
              <a:path w="392429" h="375284">
                <a:moveTo>
                  <a:pt x="392188" y="0"/>
                </a:moveTo>
                <a:lnTo>
                  <a:pt x="347599" y="5232"/>
                </a:lnTo>
                <a:lnTo>
                  <a:pt x="392188" y="5232"/>
                </a:lnTo>
                <a:lnTo>
                  <a:pt x="392188" y="0"/>
                </a:lnTo>
                <a:close/>
              </a:path>
            </a:pathLst>
          </a:custGeom>
          <a:solidFill>
            <a:srgbClr val="4E6E8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g object 21"/>
          <p:cNvSpPr/>
          <p:nvPr/>
        </p:nvSpPr>
        <p:spPr>
          <a:xfrm>
            <a:off x="11539156" y="307924"/>
            <a:ext cx="374650" cy="297180"/>
          </a:xfrm>
          <a:custGeom>
            <a:avLst/>
            <a:gdLst/>
            <a:ahLst/>
            <a:cxnLst/>
            <a:rect l="l" t="t" r="r" b="b"/>
            <a:pathLst>
              <a:path w="374650" h="297180">
                <a:moveTo>
                  <a:pt x="373773" y="0"/>
                </a:moveTo>
                <a:lnTo>
                  <a:pt x="355451" y="5660"/>
                </a:lnTo>
                <a:lnTo>
                  <a:pt x="308632" y="16725"/>
                </a:lnTo>
                <a:lnTo>
                  <a:pt x="245539" y="24324"/>
                </a:lnTo>
                <a:lnTo>
                  <a:pt x="178396" y="19583"/>
                </a:lnTo>
                <a:lnTo>
                  <a:pt x="126781" y="9780"/>
                </a:lnTo>
                <a:lnTo>
                  <a:pt x="90993" y="10506"/>
                </a:lnTo>
                <a:lnTo>
                  <a:pt x="54308" y="25351"/>
                </a:lnTo>
                <a:lnTo>
                  <a:pt x="0" y="57912"/>
                </a:lnTo>
                <a:lnTo>
                  <a:pt x="45821" y="172999"/>
                </a:lnTo>
                <a:lnTo>
                  <a:pt x="94678" y="296621"/>
                </a:lnTo>
                <a:lnTo>
                  <a:pt x="141266" y="273402"/>
                </a:lnTo>
                <a:lnTo>
                  <a:pt x="182487" y="248261"/>
                </a:lnTo>
                <a:lnTo>
                  <a:pt x="220535" y="217550"/>
                </a:lnTo>
                <a:lnTo>
                  <a:pt x="247446" y="193212"/>
                </a:lnTo>
                <a:lnTo>
                  <a:pt x="272418" y="186005"/>
                </a:lnTo>
                <a:lnTo>
                  <a:pt x="309853" y="196746"/>
                </a:lnTo>
                <a:lnTo>
                  <a:pt x="374154" y="226250"/>
                </a:lnTo>
                <a:lnTo>
                  <a:pt x="37377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g object 22"/>
          <p:cNvSpPr/>
          <p:nvPr/>
        </p:nvSpPr>
        <p:spPr>
          <a:xfrm>
            <a:off x="10690847" y="307422"/>
            <a:ext cx="328295" cy="361950"/>
          </a:xfrm>
          <a:custGeom>
            <a:avLst/>
            <a:gdLst/>
            <a:ahLst/>
            <a:cxnLst/>
            <a:rect l="l" t="t" r="r" b="b"/>
            <a:pathLst>
              <a:path w="328295" h="361950">
                <a:moveTo>
                  <a:pt x="88852" y="0"/>
                </a:moveTo>
                <a:lnTo>
                  <a:pt x="5930" y="120"/>
                </a:lnTo>
                <a:lnTo>
                  <a:pt x="3441" y="336"/>
                </a:lnTo>
                <a:lnTo>
                  <a:pt x="0" y="514"/>
                </a:lnTo>
                <a:lnTo>
                  <a:pt x="0" y="359314"/>
                </a:lnTo>
                <a:lnTo>
                  <a:pt x="4660" y="361410"/>
                </a:lnTo>
                <a:lnTo>
                  <a:pt x="8915" y="360546"/>
                </a:lnTo>
                <a:lnTo>
                  <a:pt x="158162" y="360546"/>
                </a:lnTo>
                <a:lnTo>
                  <a:pt x="203987" y="357041"/>
                </a:lnTo>
                <a:lnTo>
                  <a:pt x="245478" y="344900"/>
                </a:lnTo>
                <a:lnTo>
                  <a:pt x="288440" y="312258"/>
                </a:lnTo>
                <a:lnTo>
                  <a:pt x="309433" y="278952"/>
                </a:lnTo>
                <a:lnTo>
                  <a:pt x="124342" y="278951"/>
                </a:lnTo>
                <a:lnTo>
                  <a:pt x="110350" y="278517"/>
                </a:lnTo>
                <a:lnTo>
                  <a:pt x="110350" y="82124"/>
                </a:lnTo>
                <a:lnTo>
                  <a:pt x="127446" y="81818"/>
                </a:lnTo>
                <a:lnTo>
                  <a:pt x="308467" y="81818"/>
                </a:lnTo>
                <a:lnTo>
                  <a:pt x="302328" y="68490"/>
                </a:lnTo>
                <a:lnTo>
                  <a:pt x="270210" y="30952"/>
                </a:lnTo>
                <a:lnTo>
                  <a:pt x="229148" y="9344"/>
                </a:lnTo>
                <a:lnTo>
                  <a:pt x="189596" y="1303"/>
                </a:lnTo>
                <a:lnTo>
                  <a:pt x="169278" y="298"/>
                </a:lnTo>
                <a:lnTo>
                  <a:pt x="88852" y="0"/>
                </a:lnTo>
                <a:close/>
              </a:path>
              <a:path w="328295" h="361950">
                <a:moveTo>
                  <a:pt x="158162" y="360546"/>
                </a:moveTo>
                <a:lnTo>
                  <a:pt x="13055" y="360546"/>
                </a:lnTo>
                <a:lnTo>
                  <a:pt x="75760" y="360603"/>
                </a:lnTo>
                <a:lnTo>
                  <a:pt x="155776" y="360584"/>
                </a:lnTo>
                <a:lnTo>
                  <a:pt x="158162" y="360546"/>
                </a:lnTo>
                <a:close/>
              </a:path>
              <a:path w="328295" h="361950">
                <a:moveTo>
                  <a:pt x="155776" y="360584"/>
                </a:moveTo>
                <a:lnTo>
                  <a:pt x="138455" y="360584"/>
                </a:lnTo>
                <a:lnTo>
                  <a:pt x="154881" y="360599"/>
                </a:lnTo>
                <a:lnTo>
                  <a:pt x="155776" y="360584"/>
                </a:lnTo>
                <a:close/>
              </a:path>
              <a:path w="328295" h="361950">
                <a:moveTo>
                  <a:pt x="308467" y="81818"/>
                </a:moveTo>
                <a:lnTo>
                  <a:pt x="127446" y="81818"/>
                </a:lnTo>
                <a:lnTo>
                  <a:pt x="144408" y="81926"/>
                </a:lnTo>
                <a:lnTo>
                  <a:pt x="161185" y="83669"/>
                </a:lnTo>
                <a:lnTo>
                  <a:pt x="199505" y="103593"/>
                </a:lnTo>
                <a:lnTo>
                  <a:pt x="216114" y="154494"/>
                </a:lnTo>
                <a:lnTo>
                  <a:pt x="217876" y="181570"/>
                </a:lnTo>
                <a:lnTo>
                  <a:pt x="216411" y="208643"/>
                </a:lnTo>
                <a:lnTo>
                  <a:pt x="205465" y="252116"/>
                </a:lnTo>
                <a:lnTo>
                  <a:pt x="164630" y="277387"/>
                </a:lnTo>
                <a:lnTo>
                  <a:pt x="137975" y="278952"/>
                </a:lnTo>
                <a:lnTo>
                  <a:pt x="309433" y="278951"/>
                </a:lnTo>
                <a:lnTo>
                  <a:pt x="323070" y="236610"/>
                </a:lnTo>
                <a:lnTo>
                  <a:pt x="327901" y="177431"/>
                </a:lnTo>
                <a:lnTo>
                  <a:pt x="326291" y="148378"/>
                </a:lnTo>
                <a:lnTo>
                  <a:pt x="321429" y="119809"/>
                </a:lnTo>
                <a:lnTo>
                  <a:pt x="313042" y="91751"/>
                </a:lnTo>
                <a:lnTo>
                  <a:pt x="308467" y="81818"/>
                </a:lnTo>
                <a:close/>
              </a:path>
            </a:pathLst>
          </a:custGeom>
          <a:solidFill>
            <a:srgbClr val="4255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bg object 23"/>
          <p:cNvSpPr/>
          <p:nvPr/>
        </p:nvSpPr>
        <p:spPr>
          <a:xfrm>
            <a:off x="10967085" y="307923"/>
            <a:ext cx="656590" cy="360045"/>
          </a:xfrm>
          <a:custGeom>
            <a:avLst/>
            <a:gdLst/>
            <a:ahLst/>
            <a:cxnLst/>
            <a:rect l="l" t="t" r="r" b="b"/>
            <a:pathLst>
              <a:path w="656590" h="360045">
                <a:moveTo>
                  <a:pt x="342506" y="3276"/>
                </a:moveTo>
                <a:lnTo>
                  <a:pt x="339826" y="342"/>
                </a:lnTo>
                <a:lnTo>
                  <a:pt x="230174" y="342"/>
                </a:lnTo>
                <a:lnTo>
                  <a:pt x="230174" y="125349"/>
                </a:lnTo>
                <a:lnTo>
                  <a:pt x="109258" y="125349"/>
                </a:lnTo>
                <a:lnTo>
                  <a:pt x="109258" y="203"/>
                </a:lnTo>
                <a:lnTo>
                  <a:pt x="38" y="203"/>
                </a:lnTo>
                <a:lnTo>
                  <a:pt x="38" y="18262"/>
                </a:lnTo>
                <a:lnTo>
                  <a:pt x="15201" y="32258"/>
                </a:lnTo>
                <a:lnTo>
                  <a:pt x="28765" y="48336"/>
                </a:lnTo>
                <a:lnTo>
                  <a:pt x="48298" y="82727"/>
                </a:lnTo>
                <a:lnTo>
                  <a:pt x="60083" y="128168"/>
                </a:lnTo>
                <a:lnTo>
                  <a:pt x="65722" y="174777"/>
                </a:lnTo>
                <a:lnTo>
                  <a:pt x="65392" y="193497"/>
                </a:lnTo>
                <a:lnTo>
                  <a:pt x="59893" y="239826"/>
                </a:lnTo>
                <a:lnTo>
                  <a:pt x="48018" y="280327"/>
                </a:lnTo>
                <a:lnTo>
                  <a:pt x="19469" y="323075"/>
                </a:lnTo>
                <a:lnTo>
                  <a:pt x="0" y="340817"/>
                </a:lnTo>
                <a:lnTo>
                  <a:pt x="0" y="359384"/>
                </a:lnTo>
                <a:lnTo>
                  <a:pt x="110121" y="359384"/>
                </a:lnTo>
                <a:lnTo>
                  <a:pt x="110121" y="215328"/>
                </a:lnTo>
                <a:lnTo>
                  <a:pt x="230581" y="215328"/>
                </a:lnTo>
                <a:lnTo>
                  <a:pt x="230581" y="359003"/>
                </a:lnTo>
                <a:lnTo>
                  <a:pt x="238518" y="359778"/>
                </a:lnTo>
                <a:lnTo>
                  <a:pt x="245478" y="359994"/>
                </a:lnTo>
                <a:lnTo>
                  <a:pt x="251472" y="359067"/>
                </a:lnTo>
                <a:lnTo>
                  <a:pt x="255295" y="356133"/>
                </a:lnTo>
                <a:lnTo>
                  <a:pt x="255917" y="352526"/>
                </a:lnTo>
                <a:lnTo>
                  <a:pt x="335661" y="138734"/>
                </a:lnTo>
                <a:lnTo>
                  <a:pt x="338302" y="130606"/>
                </a:lnTo>
                <a:lnTo>
                  <a:pt x="340182" y="122351"/>
                </a:lnTo>
                <a:lnTo>
                  <a:pt x="341274" y="113931"/>
                </a:lnTo>
                <a:lnTo>
                  <a:pt x="341553" y="105244"/>
                </a:lnTo>
                <a:lnTo>
                  <a:pt x="341299" y="81470"/>
                </a:lnTo>
                <a:lnTo>
                  <a:pt x="341299" y="6883"/>
                </a:lnTo>
                <a:lnTo>
                  <a:pt x="342506" y="3276"/>
                </a:lnTo>
                <a:close/>
              </a:path>
              <a:path w="656590" h="360045">
                <a:moveTo>
                  <a:pt x="656539" y="359537"/>
                </a:moveTo>
                <a:lnTo>
                  <a:pt x="634885" y="301383"/>
                </a:lnTo>
                <a:lnTo>
                  <a:pt x="615073" y="248170"/>
                </a:lnTo>
                <a:lnTo>
                  <a:pt x="614146" y="245656"/>
                </a:lnTo>
                <a:lnTo>
                  <a:pt x="559117" y="97828"/>
                </a:lnTo>
                <a:lnTo>
                  <a:pt x="538949" y="43649"/>
                </a:lnTo>
                <a:lnTo>
                  <a:pt x="538949" y="157810"/>
                </a:lnTo>
                <a:lnTo>
                  <a:pt x="493141" y="191858"/>
                </a:lnTo>
                <a:lnTo>
                  <a:pt x="499719" y="212356"/>
                </a:lnTo>
                <a:lnTo>
                  <a:pt x="502970" y="222631"/>
                </a:lnTo>
                <a:lnTo>
                  <a:pt x="507453" y="237261"/>
                </a:lnTo>
                <a:lnTo>
                  <a:pt x="510501" y="241363"/>
                </a:lnTo>
                <a:lnTo>
                  <a:pt x="508876" y="246354"/>
                </a:lnTo>
                <a:lnTo>
                  <a:pt x="511263" y="245656"/>
                </a:lnTo>
                <a:lnTo>
                  <a:pt x="510463" y="247027"/>
                </a:lnTo>
                <a:lnTo>
                  <a:pt x="510057" y="248170"/>
                </a:lnTo>
                <a:lnTo>
                  <a:pt x="508965" y="248069"/>
                </a:lnTo>
                <a:lnTo>
                  <a:pt x="508558" y="247484"/>
                </a:lnTo>
                <a:lnTo>
                  <a:pt x="508622" y="247218"/>
                </a:lnTo>
                <a:lnTo>
                  <a:pt x="508812" y="246430"/>
                </a:lnTo>
                <a:lnTo>
                  <a:pt x="499935" y="241617"/>
                </a:lnTo>
                <a:lnTo>
                  <a:pt x="491731" y="235800"/>
                </a:lnTo>
                <a:lnTo>
                  <a:pt x="483755" y="229628"/>
                </a:lnTo>
                <a:lnTo>
                  <a:pt x="475615" y="223697"/>
                </a:lnTo>
                <a:lnTo>
                  <a:pt x="471411" y="220903"/>
                </a:lnTo>
                <a:lnTo>
                  <a:pt x="467372" y="217881"/>
                </a:lnTo>
                <a:lnTo>
                  <a:pt x="462508" y="214439"/>
                </a:lnTo>
                <a:lnTo>
                  <a:pt x="416902" y="247218"/>
                </a:lnTo>
                <a:lnTo>
                  <a:pt x="414909" y="245414"/>
                </a:lnTo>
                <a:lnTo>
                  <a:pt x="431812" y="191782"/>
                </a:lnTo>
                <a:lnTo>
                  <a:pt x="383565" y="156095"/>
                </a:lnTo>
                <a:lnTo>
                  <a:pt x="443280" y="156095"/>
                </a:lnTo>
                <a:lnTo>
                  <a:pt x="462419" y="97828"/>
                </a:lnTo>
                <a:lnTo>
                  <a:pt x="481622" y="155638"/>
                </a:lnTo>
                <a:lnTo>
                  <a:pt x="537781" y="155638"/>
                </a:lnTo>
                <a:lnTo>
                  <a:pt x="538949" y="157810"/>
                </a:lnTo>
                <a:lnTo>
                  <a:pt x="538949" y="43649"/>
                </a:lnTo>
                <a:lnTo>
                  <a:pt x="522706" y="0"/>
                </a:lnTo>
                <a:lnTo>
                  <a:pt x="401091" y="0"/>
                </a:lnTo>
                <a:lnTo>
                  <a:pt x="267385" y="359257"/>
                </a:lnTo>
                <a:lnTo>
                  <a:pt x="380580" y="359257"/>
                </a:lnTo>
                <a:lnTo>
                  <a:pt x="385025" y="344347"/>
                </a:lnTo>
                <a:lnTo>
                  <a:pt x="389191" y="329653"/>
                </a:lnTo>
                <a:lnTo>
                  <a:pt x="393484" y="315302"/>
                </a:lnTo>
                <a:lnTo>
                  <a:pt x="398284" y="301383"/>
                </a:lnTo>
                <a:lnTo>
                  <a:pt x="522897" y="301383"/>
                </a:lnTo>
                <a:lnTo>
                  <a:pt x="527494" y="316560"/>
                </a:lnTo>
                <a:lnTo>
                  <a:pt x="531495" y="331584"/>
                </a:lnTo>
                <a:lnTo>
                  <a:pt x="535927" y="346049"/>
                </a:lnTo>
                <a:lnTo>
                  <a:pt x="541845" y="359537"/>
                </a:lnTo>
                <a:lnTo>
                  <a:pt x="656539" y="359537"/>
                </a:lnTo>
                <a:close/>
              </a:path>
            </a:pathLst>
          </a:custGeom>
          <a:solidFill>
            <a:srgbClr val="4255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bg object 24"/>
          <p:cNvSpPr/>
          <p:nvPr/>
        </p:nvSpPr>
        <p:spPr>
          <a:xfrm>
            <a:off x="11522176" y="263880"/>
            <a:ext cx="391160" cy="375285"/>
          </a:xfrm>
          <a:custGeom>
            <a:avLst/>
            <a:gdLst/>
            <a:ahLst/>
            <a:cxnLst/>
            <a:rect l="l" t="t" r="r" b="b"/>
            <a:pathLst>
              <a:path w="391159" h="375284">
                <a:moveTo>
                  <a:pt x="390753" y="239763"/>
                </a:moveTo>
                <a:lnTo>
                  <a:pt x="378155" y="241795"/>
                </a:lnTo>
                <a:lnTo>
                  <a:pt x="365760" y="243344"/>
                </a:lnTo>
                <a:lnTo>
                  <a:pt x="353415" y="243954"/>
                </a:lnTo>
                <a:lnTo>
                  <a:pt x="341033" y="243154"/>
                </a:lnTo>
                <a:lnTo>
                  <a:pt x="326313" y="240004"/>
                </a:lnTo>
                <a:lnTo>
                  <a:pt x="312394" y="234937"/>
                </a:lnTo>
                <a:lnTo>
                  <a:pt x="299034" y="228523"/>
                </a:lnTo>
                <a:lnTo>
                  <a:pt x="285991" y="221322"/>
                </a:lnTo>
                <a:lnTo>
                  <a:pt x="274637" y="216382"/>
                </a:lnTo>
                <a:lnTo>
                  <a:pt x="263486" y="214782"/>
                </a:lnTo>
                <a:lnTo>
                  <a:pt x="252310" y="216662"/>
                </a:lnTo>
                <a:lnTo>
                  <a:pt x="240868" y="222135"/>
                </a:lnTo>
                <a:lnTo>
                  <a:pt x="207657" y="242747"/>
                </a:lnTo>
                <a:lnTo>
                  <a:pt x="104762" y="305384"/>
                </a:lnTo>
                <a:lnTo>
                  <a:pt x="101130" y="306400"/>
                </a:lnTo>
                <a:lnTo>
                  <a:pt x="100177" y="311632"/>
                </a:lnTo>
                <a:lnTo>
                  <a:pt x="125488" y="375208"/>
                </a:lnTo>
                <a:lnTo>
                  <a:pt x="201117" y="325374"/>
                </a:lnTo>
                <a:lnTo>
                  <a:pt x="222338" y="311848"/>
                </a:lnTo>
                <a:lnTo>
                  <a:pt x="265899" y="286689"/>
                </a:lnTo>
                <a:lnTo>
                  <a:pt x="303949" y="269646"/>
                </a:lnTo>
                <a:lnTo>
                  <a:pt x="318084" y="268782"/>
                </a:lnTo>
                <a:lnTo>
                  <a:pt x="330873" y="272516"/>
                </a:lnTo>
                <a:lnTo>
                  <a:pt x="342506" y="280708"/>
                </a:lnTo>
                <a:lnTo>
                  <a:pt x="353644" y="289179"/>
                </a:lnTo>
                <a:lnTo>
                  <a:pt x="365023" y="293509"/>
                </a:lnTo>
                <a:lnTo>
                  <a:pt x="377202" y="293662"/>
                </a:lnTo>
                <a:lnTo>
                  <a:pt x="390753" y="289560"/>
                </a:lnTo>
                <a:lnTo>
                  <a:pt x="390753" y="239763"/>
                </a:lnTo>
                <a:close/>
              </a:path>
              <a:path w="391159" h="375284">
                <a:moveTo>
                  <a:pt x="391045" y="138950"/>
                </a:moveTo>
                <a:lnTo>
                  <a:pt x="368960" y="143967"/>
                </a:lnTo>
                <a:lnTo>
                  <a:pt x="340829" y="151841"/>
                </a:lnTo>
                <a:lnTo>
                  <a:pt x="319735" y="154393"/>
                </a:lnTo>
                <a:lnTo>
                  <a:pt x="298538" y="153085"/>
                </a:lnTo>
                <a:lnTo>
                  <a:pt x="277164" y="147269"/>
                </a:lnTo>
                <a:lnTo>
                  <a:pt x="259753" y="140944"/>
                </a:lnTo>
                <a:lnTo>
                  <a:pt x="224599" y="129171"/>
                </a:lnTo>
                <a:lnTo>
                  <a:pt x="207098" y="123075"/>
                </a:lnTo>
                <a:lnTo>
                  <a:pt x="193941" y="119748"/>
                </a:lnTo>
                <a:lnTo>
                  <a:pt x="181025" y="119189"/>
                </a:lnTo>
                <a:lnTo>
                  <a:pt x="168198" y="121107"/>
                </a:lnTo>
                <a:lnTo>
                  <a:pt x="118541" y="142214"/>
                </a:lnTo>
                <a:lnTo>
                  <a:pt x="66294" y="172148"/>
                </a:lnTo>
                <a:lnTo>
                  <a:pt x="49530" y="183680"/>
                </a:lnTo>
                <a:lnTo>
                  <a:pt x="75120" y="248031"/>
                </a:lnTo>
                <a:lnTo>
                  <a:pt x="114312" y="220522"/>
                </a:lnTo>
                <a:lnTo>
                  <a:pt x="141224" y="203200"/>
                </a:lnTo>
                <a:lnTo>
                  <a:pt x="168973" y="187274"/>
                </a:lnTo>
                <a:lnTo>
                  <a:pt x="197827" y="173177"/>
                </a:lnTo>
                <a:lnTo>
                  <a:pt x="213245" y="167830"/>
                </a:lnTo>
                <a:lnTo>
                  <a:pt x="228180" y="166090"/>
                </a:lnTo>
                <a:lnTo>
                  <a:pt x="242862" y="168605"/>
                </a:lnTo>
                <a:lnTo>
                  <a:pt x="257517" y="175996"/>
                </a:lnTo>
                <a:lnTo>
                  <a:pt x="263436" y="179578"/>
                </a:lnTo>
                <a:lnTo>
                  <a:pt x="269684" y="182676"/>
                </a:lnTo>
                <a:lnTo>
                  <a:pt x="282549" y="188201"/>
                </a:lnTo>
                <a:lnTo>
                  <a:pt x="299148" y="194005"/>
                </a:lnTo>
                <a:lnTo>
                  <a:pt x="316052" y="197192"/>
                </a:lnTo>
                <a:lnTo>
                  <a:pt x="333248" y="197789"/>
                </a:lnTo>
                <a:lnTo>
                  <a:pt x="350723" y="195770"/>
                </a:lnTo>
                <a:lnTo>
                  <a:pt x="357759" y="194437"/>
                </a:lnTo>
                <a:lnTo>
                  <a:pt x="364896" y="191846"/>
                </a:lnTo>
                <a:lnTo>
                  <a:pt x="379818" y="192684"/>
                </a:lnTo>
                <a:lnTo>
                  <a:pt x="385381" y="189534"/>
                </a:lnTo>
                <a:lnTo>
                  <a:pt x="391045" y="185000"/>
                </a:lnTo>
                <a:lnTo>
                  <a:pt x="391045" y="138950"/>
                </a:lnTo>
                <a:close/>
              </a:path>
              <a:path w="391159" h="375284">
                <a:moveTo>
                  <a:pt x="391134" y="0"/>
                </a:moveTo>
                <a:lnTo>
                  <a:pt x="347065" y="5245"/>
                </a:lnTo>
                <a:lnTo>
                  <a:pt x="340042" y="4864"/>
                </a:lnTo>
                <a:lnTo>
                  <a:pt x="311734" y="15760"/>
                </a:lnTo>
                <a:lnTo>
                  <a:pt x="238975" y="44640"/>
                </a:lnTo>
                <a:lnTo>
                  <a:pt x="232511" y="46164"/>
                </a:lnTo>
                <a:lnTo>
                  <a:pt x="226288" y="48387"/>
                </a:lnTo>
                <a:lnTo>
                  <a:pt x="210591" y="52133"/>
                </a:lnTo>
                <a:lnTo>
                  <a:pt x="195262" y="52184"/>
                </a:lnTo>
                <a:lnTo>
                  <a:pt x="180238" y="48920"/>
                </a:lnTo>
                <a:lnTo>
                  <a:pt x="165481" y="42684"/>
                </a:lnTo>
                <a:lnTo>
                  <a:pt x="143560" y="33070"/>
                </a:lnTo>
                <a:lnTo>
                  <a:pt x="121183" y="27419"/>
                </a:lnTo>
                <a:lnTo>
                  <a:pt x="74447" y="31407"/>
                </a:lnTo>
                <a:lnTo>
                  <a:pt x="33324" y="46266"/>
                </a:lnTo>
                <a:lnTo>
                  <a:pt x="13208" y="55410"/>
                </a:lnTo>
                <a:lnTo>
                  <a:pt x="4737" y="56083"/>
                </a:lnTo>
                <a:lnTo>
                  <a:pt x="0" y="62407"/>
                </a:lnTo>
                <a:lnTo>
                  <a:pt x="23990" y="118275"/>
                </a:lnTo>
                <a:lnTo>
                  <a:pt x="42316" y="107950"/>
                </a:lnTo>
                <a:lnTo>
                  <a:pt x="60680" y="98539"/>
                </a:lnTo>
                <a:lnTo>
                  <a:pt x="98298" y="83172"/>
                </a:lnTo>
                <a:lnTo>
                  <a:pt x="142481" y="72580"/>
                </a:lnTo>
                <a:lnTo>
                  <a:pt x="164998" y="71450"/>
                </a:lnTo>
                <a:lnTo>
                  <a:pt x="187883" y="74206"/>
                </a:lnTo>
                <a:lnTo>
                  <a:pt x="203987" y="79108"/>
                </a:lnTo>
                <a:lnTo>
                  <a:pt x="219252" y="85979"/>
                </a:lnTo>
                <a:lnTo>
                  <a:pt x="254673" y="104851"/>
                </a:lnTo>
                <a:lnTo>
                  <a:pt x="259626" y="105740"/>
                </a:lnTo>
                <a:lnTo>
                  <a:pt x="284975" y="97091"/>
                </a:lnTo>
                <a:lnTo>
                  <a:pt x="344766" y="79336"/>
                </a:lnTo>
                <a:lnTo>
                  <a:pt x="356425" y="76136"/>
                </a:lnTo>
                <a:lnTo>
                  <a:pt x="368173" y="73190"/>
                </a:lnTo>
                <a:lnTo>
                  <a:pt x="379806" y="69888"/>
                </a:lnTo>
                <a:lnTo>
                  <a:pt x="391134" y="65582"/>
                </a:lnTo>
                <a:lnTo>
                  <a:pt x="391134" y="0"/>
                </a:lnTo>
                <a:close/>
              </a:path>
            </a:pathLst>
          </a:custGeom>
          <a:solidFill>
            <a:srgbClr val="BD20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bg object 25"/>
          <p:cNvSpPr/>
          <p:nvPr/>
        </p:nvSpPr>
        <p:spPr>
          <a:xfrm>
            <a:off x="332231" y="265175"/>
            <a:ext cx="1155192" cy="6492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bg object 2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2E333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bg object 27"/>
          <p:cNvSpPr/>
          <p:nvPr/>
        </p:nvSpPr>
        <p:spPr>
          <a:xfrm>
            <a:off x="332231" y="265175"/>
            <a:ext cx="1155192" cy="6492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bg object 28"/>
          <p:cNvSpPr/>
          <p:nvPr/>
        </p:nvSpPr>
        <p:spPr>
          <a:xfrm>
            <a:off x="10686288" y="262127"/>
            <a:ext cx="1231392" cy="55778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rgbClr val="76717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677A8C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pc="-5" dirty="0"/>
              <a:t>#TCCC-CLS-PPT-02 30 </a:t>
            </a:r>
            <a:r>
              <a:rPr dirty="0"/>
              <a:t>JUN</a:t>
            </a:r>
            <a:r>
              <a:rPr spc="-65" dirty="0"/>
              <a:t> </a:t>
            </a:r>
            <a:r>
              <a:rPr spc="-5" dirty="0"/>
              <a:t>20</a:t>
            </a: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3/3/2023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1234470" y="305155"/>
            <a:ext cx="389255" cy="362585"/>
          </a:xfrm>
          <a:custGeom>
            <a:avLst/>
            <a:gdLst/>
            <a:ahLst/>
            <a:cxnLst/>
            <a:rect l="l" t="t" r="r" b="b"/>
            <a:pathLst>
              <a:path w="389254" h="362584">
                <a:moveTo>
                  <a:pt x="255320" y="0"/>
                </a:moveTo>
                <a:lnTo>
                  <a:pt x="133705" y="0"/>
                </a:lnTo>
                <a:lnTo>
                  <a:pt x="0" y="358965"/>
                </a:lnTo>
                <a:lnTo>
                  <a:pt x="113195" y="358965"/>
                </a:lnTo>
                <a:lnTo>
                  <a:pt x="121813" y="329998"/>
                </a:lnTo>
                <a:lnTo>
                  <a:pt x="126098" y="316279"/>
                </a:lnTo>
                <a:lnTo>
                  <a:pt x="130898" y="303479"/>
                </a:lnTo>
                <a:lnTo>
                  <a:pt x="255511" y="303479"/>
                </a:lnTo>
                <a:lnTo>
                  <a:pt x="260113" y="318166"/>
                </a:lnTo>
                <a:lnTo>
                  <a:pt x="264113" y="332854"/>
                </a:lnTo>
                <a:lnTo>
                  <a:pt x="268550" y="347541"/>
                </a:lnTo>
                <a:lnTo>
                  <a:pt x="274459" y="362229"/>
                </a:lnTo>
                <a:lnTo>
                  <a:pt x="389153" y="362229"/>
                </a:lnTo>
                <a:lnTo>
                  <a:pt x="255320" y="0"/>
                </a:lnTo>
                <a:close/>
              </a:path>
            </a:pathLst>
          </a:custGeom>
          <a:solidFill>
            <a:srgbClr val="4E6E8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11304409" y="367156"/>
            <a:ext cx="234950" cy="219710"/>
          </a:xfrm>
          <a:custGeom>
            <a:avLst/>
            <a:gdLst/>
            <a:ahLst/>
            <a:cxnLst/>
            <a:rect l="l" t="t" r="r" b="b"/>
            <a:pathLst>
              <a:path w="234950" h="219709">
                <a:moveTo>
                  <a:pt x="64795" y="0"/>
                </a:moveTo>
                <a:lnTo>
                  <a:pt x="0" y="191719"/>
                </a:lnTo>
                <a:lnTo>
                  <a:pt x="117411" y="219278"/>
                </a:lnTo>
                <a:lnTo>
                  <a:pt x="234746" y="204495"/>
                </a:lnTo>
                <a:lnTo>
                  <a:pt x="203809" y="38595"/>
                </a:lnTo>
                <a:lnTo>
                  <a:pt x="6479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10790835" y="783221"/>
            <a:ext cx="996950" cy="60325"/>
          </a:xfrm>
          <a:custGeom>
            <a:avLst/>
            <a:gdLst/>
            <a:ahLst/>
            <a:cxnLst/>
            <a:rect l="l" t="t" r="r" b="b"/>
            <a:pathLst>
              <a:path w="996950" h="60325">
                <a:moveTo>
                  <a:pt x="46418" y="20332"/>
                </a:moveTo>
                <a:lnTo>
                  <a:pt x="43916" y="13347"/>
                </a:lnTo>
                <a:lnTo>
                  <a:pt x="39255" y="8712"/>
                </a:lnTo>
                <a:lnTo>
                  <a:pt x="39255" y="21983"/>
                </a:lnTo>
                <a:lnTo>
                  <a:pt x="39255" y="37312"/>
                </a:lnTo>
                <a:lnTo>
                  <a:pt x="37236" y="43180"/>
                </a:lnTo>
                <a:lnTo>
                  <a:pt x="29121" y="51092"/>
                </a:lnTo>
                <a:lnTo>
                  <a:pt x="23063" y="53073"/>
                </a:lnTo>
                <a:lnTo>
                  <a:pt x="6769" y="53073"/>
                </a:lnTo>
                <a:lnTo>
                  <a:pt x="6769" y="6680"/>
                </a:lnTo>
                <a:lnTo>
                  <a:pt x="24091" y="6680"/>
                </a:lnTo>
                <a:lnTo>
                  <a:pt x="29743" y="8597"/>
                </a:lnTo>
                <a:lnTo>
                  <a:pt x="37350" y="16268"/>
                </a:lnTo>
                <a:lnTo>
                  <a:pt x="39255" y="21983"/>
                </a:lnTo>
                <a:lnTo>
                  <a:pt x="39255" y="8712"/>
                </a:lnTo>
                <a:lnTo>
                  <a:pt x="37223" y="6680"/>
                </a:lnTo>
                <a:lnTo>
                  <a:pt x="33883" y="3340"/>
                </a:lnTo>
                <a:lnTo>
                  <a:pt x="26860" y="838"/>
                </a:lnTo>
                <a:lnTo>
                  <a:pt x="0" y="838"/>
                </a:lnTo>
                <a:lnTo>
                  <a:pt x="0" y="58902"/>
                </a:lnTo>
                <a:lnTo>
                  <a:pt x="25895" y="58902"/>
                </a:lnTo>
                <a:lnTo>
                  <a:pt x="33388" y="56375"/>
                </a:lnTo>
                <a:lnTo>
                  <a:pt x="36779" y="53073"/>
                </a:lnTo>
                <a:lnTo>
                  <a:pt x="43815" y="46228"/>
                </a:lnTo>
                <a:lnTo>
                  <a:pt x="46418" y="38900"/>
                </a:lnTo>
                <a:lnTo>
                  <a:pt x="46418" y="20332"/>
                </a:lnTo>
                <a:close/>
              </a:path>
              <a:path w="996950" h="60325">
                <a:moveTo>
                  <a:pt x="91795" y="838"/>
                </a:moveTo>
                <a:lnTo>
                  <a:pt x="59385" y="838"/>
                </a:lnTo>
                <a:lnTo>
                  <a:pt x="59385" y="58902"/>
                </a:lnTo>
                <a:lnTo>
                  <a:pt x="91795" y="58902"/>
                </a:lnTo>
                <a:lnTo>
                  <a:pt x="91795" y="52870"/>
                </a:lnTo>
                <a:lnTo>
                  <a:pt x="66141" y="52870"/>
                </a:lnTo>
                <a:lnTo>
                  <a:pt x="66141" y="31496"/>
                </a:lnTo>
                <a:lnTo>
                  <a:pt x="90246" y="31496"/>
                </a:lnTo>
                <a:lnTo>
                  <a:pt x="90246" y="25539"/>
                </a:lnTo>
                <a:lnTo>
                  <a:pt x="66141" y="25539"/>
                </a:lnTo>
                <a:lnTo>
                  <a:pt x="66141" y="6832"/>
                </a:lnTo>
                <a:lnTo>
                  <a:pt x="91795" y="6832"/>
                </a:lnTo>
                <a:lnTo>
                  <a:pt x="91795" y="838"/>
                </a:lnTo>
                <a:close/>
              </a:path>
              <a:path w="996950" h="60325">
                <a:moveTo>
                  <a:pt x="137109" y="838"/>
                </a:moveTo>
                <a:lnTo>
                  <a:pt x="104686" y="838"/>
                </a:lnTo>
                <a:lnTo>
                  <a:pt x="104686" y="58902"/>
                </a:lnTo>
                <a:lnTo>
                  <a:pt x="111455" y="58902"/>
                </a:lnTo>
                <a:lnTo>
                  <a:pt x="111455" y="34086"/>
                </a:lnTo>
                <a:lnTo>
                  <a:pt x="135547" y="34086"/>
                </a:lnTo>
                <a:lnTo>
                  <a:pt x="135547" y="28079"/>
                </a:lnTo>
                <a:lnTo>
                  <a:pt x="111455" y="28079"/>
                </a:lnTo>
                <a:lnTo>
                  <a:pt x="111455" y="6832"/>
                </a:lnTo>
                <a:lnTo>
                  <a:pt x="137109" y="6832"/>
                </a:lnTo>
                <a:lnTo>
                  <a:pt x="137109" y="838"/>
                </a:lnTo>
                <a:close/>
              </a:path>
              <a:path w="996950" h="60325">
                <a:moveTo>
                  <a:pt x="179146" y="838"/>
                </a:moveTo>
                <a:lnTo>
                  <a:pt x="146723" y="838"/>
                </a:lnTo>
                <a:lnTo>
                  <a:pt x="146723" y="58902"/>
                </a:lnTo>
                <a:lnTo>
                  <a:pt x="179146" y="58902"/>
                </a:lnTo>
                <a:lnTo>
                  <a:pt x="179146" y="52870"/>
                </a:lnTo>
                <a:lnTo>
                  <a:pt x="153492" y="52870"/>
                </a:lnTo>
                <a:lnTo>
                  <a:pt x="153492" y="31496"/>
                </a:lnTo>
                <a:lnTo>
                  <a:pt x="177596" y="31496"/>
                </a:lnTo>
                <a:lnTo>
                  <a:pt x="177596" y="25539"/>
                </a:lnTo>
                <a:lnTo>
                  <a:pt x="153492" y="25539"/>
                </a:lnTo>
                <a:lnTo>
                  <a:pt x="153492" y="6832"/>
                </a:lnTo>
                <a:lnTo>
                  <a:pt x="179146" y="6832"/>
                </a:lnTo>
                <a:lnTo>
                  <a:pt x="179146" y="838"/>
                </a:lnTo>
                <a:close/>
              </a:path>
              <a:path w="996950" h="60325">
                <a:moveTo>
                  <a:pt x="237451" y="838"/>
                </a:moveTo>
                <a:lnTo>
                  <a:pt x="231140" y="838"/>
                </a:lnTo>
                <a:lnTo>
                  <a:pt x="231140" y="34163"/>
                </a:lnTo>
                <a:lnTo>
                  <a:pt x="231686" y="49377"/>
                </a:lnTo>
                <a:lnTo>
                  <a:pt x="231368" y="49377"/>
                </a:lnTo>
                <a:lnTo>
                  <a:pt x="199669" y="838"/>
                </a:lnTo>
                <a:lnTo>
                  <a:pt x="192036" y="838"/>
                </a:lnTo>
                <a:lnTo>
                  <a:pt x="192036" y="58902"/>
                </a:lnTo>
                <a:lnTo>
                  <a:pt x="198285" y="58902"/>
                </a:lnTo>
                <a:lnTo>
                  <a:pt x="198285" y="21132"/>
                </a:lnTo>
                <a:lnTo>
                  <a:pt x="197637" y="10172"/>
                </a:lnTo>
                <a:lnTo>
                  <a:pt x="197954" y="10172"/>
                </a:lnTo>
                <a:lnTo>
                  <a:pt x="229743" y="58902"/>
                </a:lnTo>
                <a:lnTo>
                  <a:pt x="237451" y="58902"/>
                </a:lnTo>
                <a:lnTo>
                  <a:pt x="237451" y="838"/>
                </a:lnTo>
                <a:close/>
              </a:path>
              <a:path w="996950" h="60325">
                <a:moveTo>
                  <a:pt x="286258" y="39484"/>
                </a:moveTo>
                <a:lnTo>
                  <a:pt x="285115" y="36258"/>
                </a:lnTo>
                <a:lnTo>
                  <a:pt x="280517" y="31280"/>
                </a:lnTo>
                <a:lnTo>
                  <a:pt x="276326" y="28943"/>
                </a:lnTo>
                <a:lnTo>
                  <a:pt x="263893" y="24282"/>
                </a:lnTo>
                <a:lnTo>
                  <a:pt x="260375" y="22148"/>
                </a:lnTo>
                <a:lnTo>
                  <a:pt x="259118" y="20967"/>
                </a:lnTo>
                <a:lnTo>
                  <a:pt x="257632" y="18402"/>
                </a:lnTo>
                <a:lnTo>
                  <a:pt x="257263" y="16751"/>
                </a:lnTo>
                <a:lnTo>
                  <a:pt x="257263" y="12014"/>
                </a:lnTo>
                <a:lnTo>
                  <a:pt x="258279" y="9880"/>
                </a:lnTo>
                <a:lnTo>
                  <a:pt x="262305" y="6807"/>
                </a:lnTo>
                <a:lnTo>
                  <a:pt x="265099" y="6045"/>
                </a:lnTo>
                <a:lnTo>
                  <a:pt x="273215" y="6045"/>
                </a:lnTo>
                <a:lnTo>
                  <a:pt x="277888" y="7048"/>
                </a:lnTo>
                <a:lnTo>
                  <a:pt x="282676" y="9055"/>
                </a:lnTo>
                <a:lnTo>
                  <a:pt x="284784" y="3175"/>
                </a:lnTo>
                <a:lnTo>
                  <a:pt x="279933" y="1054"/>
                </a:lnTo>
                <a:lnTo>
                  <a:pt x="274624" y="0"/>
                </a:lnTo>
                <a:lnTo>
                  <a:pt x="263296" y="0"/>
                </a:lnTo>
                <a:lnTo>
                  <a:pt x="258838" y="1320"/>
                </a:lnTo>
                <a:lnTo>
                  <a:pt x="252107" y="6616"/>
                </a:lnTo>
                <a:lnTo>
                  <a:pt x="250418" y="10185"/>
                </a:lnTo>
                <a:lnTo>
                  <a:pt x="250418" y="18923"/>
                </a:lnTo>
                <a:lnTo>
                  <a:pt x="251587" y="22377"/>
                </a:lnTo>
                <a:lnTo>
                  <a:pt x="256222" y="27673"/>
                </a:lnTo>
                <a:lnTo>
                  <a:pt x="260096" y="29959"/>
                </a:lnTo>
                <a:lnTo>
                  <a:pt x="272249" y="34505"/>
                </a:lnTo>
                <a:lnTo>
                  <a:pt x="276047" y="36677"/>
                </a:lnTo>
                <a:lnTo>
                  <a:pt x="277393" y="37858"/>
                </a:lnTo>
                <a:lnTo>
                  <a:pt x="279019" y="40436"/>
                </a:lnTo>
                <a:lnTo>
                  <a:pt x="279425" y="42075"/>
                </a:lnTo>
                <a:lnTo>
                  <a:pt x="279425" y="47142"/>
                </a:lnTo>
                <a:lnTo>
                  <a:pt x="278282" y="49517"/>
                </a:lnTo>
                <a:lnTo>
                  <a:pt x="273723" y="52933"/>
                </a:lnTo>
                <a:lnTo>
                  <a:pt x="270319" y="53784"/>
                </a:lnTo>
                <a:lnTo>
                  <a:pt x="263055" y="53784"/>
                </a:lnTo>
                <a:lnTo>
                  <a:pt x="260273" y="53492"/>
                </a:lnTo>
                <a:lnTo>
                  <a:pt x="252056" y="51536"/>
                </a:lnTo>
                <a:lnTo>
                  <a:pt x="249669" y="50533"/>
                </a:lnTo>
                <a:lnTo>
                  <a:pt x="249669" y="57035"/>
                </a:lnTo>
                <a:lnTo>
                  <a:pt x="253377" y="58813"/>
                </a:lnTo>
                <a:lnTo>
                  <a:pt x="258686" y="59702"/>
                </a:lnTo>
                <a:lnTo>
                  <a:pt x="271945" y="59702"/>
                </a:lnTo>
                <a:lnTo>
                  <a:pt x="276987" y="58267"/>
                </a:lnTo>
                <a:lnTo>
                  <a:pt x="284403" y="52552"/>
                </a:lnTo>
                <a:lnTo>
                  <a:pt x="286258" y="48564"/>
                </a:lnTo>
                <a:lnTo>
                  <a:pt x="286258" y="39484"/>
                </a:lnTo>
                <a:close/>
              </a:path>
              <a:path w="996950" h="60325">
                <a:moveTo>
                  <a:pt x="330568" y="838"/>
                </a:moveTo>
                <a:lnTo>
                  <a:pt x="298157" y="838"/>
                </a:lnTo>
                <a:lnTo>
                  <a:pt x="298157" y="58902"/>
                </a:lnTo>
                <a:lnTo>
                  <a:pt x="330568" y="58902"/>
                </a:lnTo>
                <a:lnTo>
                  <a:pt x="330568" y="52870"/>
                </a:lnTo>
                <a:lnTo>
                  <a:pt x="304914" y="52870"/>
                </a:lnTo>
                <a:lnTo>
                  <a:pt x="304914" y="31496"/>
                </a:lnTo>
                <a:lnTo>
                  <a:pt x="329018" y="31496"/>
                </a:lnTo>
                <a:lnTo>
                  <a:pt x="329018" y="25539"/>
                </a:lnTo>
                <a:lnTo>
                  <a:pt x="304914" y="25539"/>
                </a:lnTo>
                <a:lnTo>
                  <a:pt x="304914" y="6832"/>
                </a:lnTo>
                <a:lnTo>
                  <a:pt x="330568" y="6832"/>
                </a:lnTo>
                <a:lnTo>
                  <a:pt x="330568" y="838"/>
                </a:lnTo>
                <a:close/>
              </a:path>
              <a:path w="996950" h="60325">
                <a:moveTo>
                  <a:pt x="408762" y="838"/>
                </a:moveTo>
                <a:lnTo>
                  <a:pt x="402005" y="838"/>
                </a:lnTo>
                <a:lnTo>
                  <a:pt x="402005" y="25539"/>
                </a:lnTo>
                <a:lnTo>
                  <a:pt x="371373" y="25539"/>
                </a:lnTo>
                <a:lnTo>
                  <a:pt x="371373" y="838"/>
                </a:lnTo>
                <a:lnTo>
                  <a:pt x="364617" y="838"/>
                </a:lnTo>
                <a:lnTo>
                  <a:pt x="364617" y="58902"/>
                </a:lnTo>
                <a:lnTo>
                  <a:pt x="371373" y="58902"/>
                </a:lnTo>
                <a:lnTo>
                  <a:pt x="371373" y="31572"/>
                </a:lnTo>
                <a:lnTo>
                  <a:pt x="402005" y="31572"/>
                </a:lnTo>
                <a:lnTo>
                  <a:pt x="402005" y="58902"/>
                </a:lnTo>
                <a:lnTo>
                  <a:pt x="408762" y="58902"/>
                </a:lnTo>
                <a:lnTo>
                  <a:pt x="408762" y="838"/>
                </a:lnTo>
                <a:close/>
              </a:path>
              <a:path w="996950" h="60325">
                <a:moveTo>
                  <a:pt x="457136" y="838"/>
                </a:moveTo>
                <a:lnTo>
                  <a:pt x="424713" y="838"/>
                </a:lnTo>
                <a:lnTo>
                  <a:pt x="424713" y="58902"/>
                </a:lnTo>
                <a:lnTo>
                  <a:pt x="457136" y="58902"/>
                </a:lnTo>
                <a:lnTo>
                  <a:pt x="457136" y="52870"/>
                </a:lnTo>
                <a:lnTo>
                  <a:pt x="431482" y="52870"/>
                </a:lnTo>
                <a:lnTo>
                  <a:pt x="431482" y="31496"/>
                </a:lnTo>
                <a:lnTo>
                  <a:pt x="455587" y="31496"/>
                </a:lnTo>
                <a:lnTo>
                  <a:pt x="455587" y="25539"/>
                </a:lnTo>
                <a:lnTo>
                  <a:pt x="431482" y="25539"/>
                </a:lnTo>
                <a:lnTo>
                  <a:pt x="431482" y="6832"/>
                </a:lnTo>
                <a:lnTo>
                  <a:pt x="457136" y="6832"/>
                </a:lnTo>
                <a:lnTo>
                  <a:pt x="457136" y="838"/>
                </a:lnTo>
                <a:close/>
              </a:path>
              <a:path w="996950" h="60325">
                <a:moveTo>
                  <a:pt x="513575" y="58915"/>
                </a:moveTo>
                <a:lnTo>
                  <a:pt x="506323" y="40436"/>
                </a:lnTo>
                <a:lnTo>
                  <a:pt x="503936" y="34353"/>
                </a:lnTo>
                <a:lnTo>
                  <a:pt x="497230" y="17259"/>
                </a:lnTo>
                <a:lnTo>
                  <a:pt x="497230" y="34353"/>
                </a:lnTo>
                <a:lnTo>
                  <a:pt x="478409" y="34353"/>
                </a:lnTo>
                <a:lnTo>
                  <a:pt x="485254" y="16370"/>
                </a:lnTo>
                <a:lnTo>
                  <a:pt x="486346" y="13322"/>
                </a:lnTo>
                <a:lnTo>
                  <a:pt x="487172" y="10528"/>
                </a:lnTo>
                <a:lnTo>
                  <a:pt x="487756" y="7988"/>
                </a:lnTo>
                <a:lnTo>
                  <a:pt x="488696" y="11290"/>
                </a:lnTo>
                <a:lnTo>
                  <a:pt x="489585" y="14084"/>
                </a:lnTo>
                <a:lnTo>
                  <a:pt x="490461" y="16370"/>
                </a:lnTo>
                <a:lnTo>
                  <a:pt x="497230" y="34353"/>
                </a:lnTo>
                <a:lnTo>
                  <a:pt x="497230" y="17259"/>
                </a:lnTo>
                <a:lnTo>
                  <a:pt x="493598" y="7988"/>
                </a:lnTo>
                <a:lnTo>
                  <a:pt x="490702" y="596"/>
                </a:lnTo>
                <a:lnTo>
                  <a:pt x="485013" y="596"/>
                </a:lnTo>
                <a:lnTo>
                  <a:pt x="462026" y="58915"/>
                </a:lnTo>
                <a:lnTo>
                  <a:pt x="468871" y="58915"/>
                </a:lnTo>
                <a:lnTo>
                  <a:pt x="476021" y="40436"/>
                </a:lnTo>
                <a:lnTo>
                  <a:pt x="499338" y="40436"/>
                </a:lnTo>
                <a:lnTo>
                  <a:pt x="506577" y="58915"/>
                </a:lnTo>
                <a:lnTo>
                  <a:pt x="513575" y="58915"/>
                </a:lnTo>
                <a:close/>
              </a:path>
              <a:path w="996950" h="60325">
                <a:moveTo>
                  <a:pt x="553986" y="52793"/>
                </a:moveTo>
                <a:lnTo>
                  <a:pt x="528332" y="52793"/>
                </a:lnTo>
                <a:lnTo>
                  <a:pt x="528332" y="838"/>
                </a:lnTo>
                <a:lnTo>
                  <a:pt x="521576" y="838"/>
                </a:lnTo>
                <a:lnTo>
                  <a:pt x="521576" y="58902"/>
                </a:lnTo>
                <a:lnTo>
                  <a:pt x="553986" y="58902"/>
                </a:lnTo>
                <a:lnTo>
                  <a:pt x="553986" y="52793"/>
                </a:lnTo>
                <a:close/>
              </a:path>
              <a:path w="996950" h="60325">
                <a:moveTo>
                  <a:pt x="600163" y="838"/>
                </a:moveTo>
                <a:lnTo>
                  <a:pt x="556577" y="838"/>
                </a:lnTo>
                <a:lnTo>
                  <a:pt x="556577" y="6832"/>
                </a:lnTo>
                <a:lnTo>
                  <a:pt x="574992" y="6832"/>
                </a:lnTo>
                <a:lnTo>
                  <a:pt x="574992" y="58902"/>
                </a:lnTo>
                <a:lnTo>
                  <a:pt x="581748" y="58902"/>
                </a:lnTo>
                <a:lnTo>
                  <a:pt x="581748" y="6832"/>
                </a:lnTo>
                <a:lnTo>
                  <a:pt x="600163" y="6832"/>
                </a:lnTo>
                <a:lnTo>
                  <a:pt x="600163" y="838"/>
                </a:lnTo>
                <a:close/>
              </a:path>
              <a:path w="996950" h="60325">
                <a:moveTo>
                  <a:pt x="653059" y="838"/>
                </a:moveTo>
                <a:lnTo>
                  <a:pt x="646303" y="838"/>
                </a:lnTo>
                <a:lnTo>
                  <a:pt x="646303" y="25539"/>
                </a:lnTo>
                <a:lnTo>
                  <a:pt x="615683" y="25539"/>
                </a:lnTo>
                <a:lnTo>
                  <a:pt x="615683" y="838"/>
                </a:lnTo>
                <a:lnTo>
                  <a:pt x="608914" y="838"/>
                </a:lnTo>
                <a:lnTo>
                  <a:pt x="608914" y="58902"/>
                </a:lnTo>
                <a:lnTo>
                  <a:pt x="615683" y="58902"/>
                </a:lnTo>
                <a:lnTo>
                  <a:pt x="615683" y="31572"/>
                </a:lnTo>
                <a:lnTo>
                  <a:pt x="646303" y="31572"/>
                </a:lnTo>
                <a:lnTo>
                  <a:pt x="646303" y="58902"/>
                </a:lnTo>
                <a:lnTo>
                  <a:pt x="653059" y="58902"/>
                </a:lnTo>
                <a:lnTo>
                  <a:pt x="653059" y="838"/>
                </a:lnTo>
                <a:close/>
              </a:path>
              <a:path w="996950" h="60325">
                <a:moveTo>
                  <a:pt x="733729" y="58915"/>
                </a:moveTo>
                <a:lnTo>
                  <a:pt x="726478" y="40436"/>
                </a:lnTo>
                <a:lnTo>
                  <a:pt x="724090" y="34353"/>
                </a:lnTo>
                <a:lnTo>
                  <a:pt x="717384" y="17259"/>
                </a:lnTo>
                <a:lnTo>
                  <a:pt x="717384" y="34353"/>
                </a:lnTo>
                <a:lnTo>
                  <a:pt x="698563" y="34353"/>
                </a:lnTo>
                <a:lnTo>
                  <a:pt x="705408" y="16370"/>
                </a:lnTo>
                <a:lnTo>
                  <a:pt x="706501" y="13322"/>
                </a:lnTo>
                <a:lnTo>
                  <a:pt x="707326" y="10528"/>
                </a:lnTo>
                <a:lnTo>
                  <a:pt x="707910" y="7988"/>
                </a:lnTo>
                <a:lnTo>
                  <a:pt x="708837" y="11290"/>
                </a:lnTo>
                <a:lnTo>
                  <a:pt x="709739" y="14084"/>
                </a:lnTo>
                <a:lnTo>
                  <a:pt x="710615" y="16370"/>
                </a:lnTo>
                <a:lnTo>
                  <a:pt x="717384" y="34353"/>
                </a:lnTo>
                <a:lnTo>
                  <a:pt x="717384" y="17259"/>
                </a:lnTo>
                <a:lnTo>
                  <a:pt x="713752" y="7988"/>
                </a:lnTo>
                <a:lnTo>
                  <a:pt x="710857" y="596"/>
                </a:lnTo>
                <a:lnTo>
                  <a:pt x="705167" y="596"/>
                </a:lnTo>
                <a:lnTo>
                  <a:pt x="682180" y="58915"/>
                </a:lnTo>
                <a:lnTo>
                  <a:pt x="689025" y="58915"/>
                </a:lnTo>
                <a:lnTo>
                  <a:pt x="696188" y="40436"/>
                </a:lnTo>
                <a:lnTo>
                  <a:pt x="719493" y="40436"/>
                </a:lnTo>
                <a:lnTo>
                  <a:pt x="726732" y="58915"/>
                </a:lnTo>
                <a:lnTo>
                  <a:pt x="733729" y="58915"/>
                </a:lnTo>
                <a:close/>
              </a:path>
              <a:path w="996950" h="60325">
                <a:moveTo>
                  <a:pt x="787069" y="28486"/>
                </a:moveTo>
                <a:lnTo>
                  <a:pt x="767295" y="28486"/>
                </a:lnTo>
                <a:lnTo>
                  <a:pt x="767295" y="34518"/>
                </a:lnTo>
                <a:lnTo>
                  <a:pt x="780300" y="34518"/>
                </a:lnTo>
                <a:lnTo>
                  <a:pt x="780300" y="52400"/>
                </a:lnTo>
                <a:lnTo>
                  <a:pt x="776465" y="53327"/>
                </a:lnTo>
                <a:lnTo>
                  <a:pt x="772528" y="53784"/>
                </a:lnTo>
                <a:lnTo>
                  <a:pt x="761072" y="53784"/>
                </a:lnTo>
                <a:lnTo>
                  <a:pt x="755434" y="51752"/>
                </a:lnTo>
                <a:lnTo>
                  <a:pt x="747776" y="43649"/>
                </a:lnTo>
                <a:lnTo>
                  <a:pt x="745858" y="37706"/>
                </a:lnTo>
                <a:lnTo>
                  <a:pt x="745858" y="22402"/>
                </a:lnTo>
                <a:lnTo>
                  <a:pt x="747852" y="16560"/>
                </a:lnTo>
                <a:lnTo>
                  <a:pt x="755802" y="8140"/>
                </a:lnTo>
                <a:lnTo>
                  <a:pt x="761326" y="6045"/>
                </a:lnTo>
                <a:lnTo>
                  <a:pt x="773264" y="6045"/>
                </a:lnTo>
                <a:lnTo>
                  <a:pt x="778319" y="7150"/>
                </a:lnTo>
                <a:lnTo>
                  <a:pt x="783564" y="9372"/>
                </a:lnTo>
                <a:lnTo>
                  <a:pt x="786193" y="3416"/>
                </a:lnTo>
                <a:lnTo>
                  <a:pt x="780834" y="1143"/>
                </a:lnTo>
                <a:lnTo>
                  <a:pt x="775055" y="0"/>
                </a:lnTo>
                <a:lnTo>
                  <a:pt x="762723" y="0"/>
                </a:lnTo>
                <a:lnTo>
                  <a:pt x="738695" y="23837"/>
                </a:lnTo>
                <a:lnTo>
                  <a:pt x="738695" y="39293"/>
                </a:lnTo>
                <a:lnTo>
                  <a:pt x="741159" y="46634"/>
                </a:lnTo>
                <a:lnTo>
                  <a:pt x="750963" y="57086"/>
                </a:lnTo>
                <a:lnTo>
                  <a:pt x="757821" y="59702"/>
                </a:lnTo>
                <a:lnTo>
                  <a:pt x="770813" y="59702"/>
                </a:lnTo>
                <a:lnTo>
                  <a:pt x="774496" y="59448"/>
                </a:lnTo>
                <a:lnTo>
                  <a:pt x="780859" y="58445"/>
                </a:lnTo>
                <a:lnTo>
                  <a:pt x="787069" y="56730"/>
                </a:lnTo>
                <a:lnTo>
                  <a:pt x="787069" y="28486"/>
                </a:lnTo>
                <a:close/>
              </a:path>
              <a:path w="996950" h="60325">
                <a:moveTo>
                  <a:pt x="833450" y="838"/>
                </a:moveTo>
                <a:lnTo>
                  <a:pt x="801027" y="838"/>
                </a:lnTo>
                <a:lnTo>
                  <a:pt x="801027" y="58902"/>
                </a:lnTo>
                <a:lnTo>
                  <a:pt x="833450" y="58902"/>
                </a:lnTo>
                <a:lnTo>
                  <a:pt x="833450" y="52870"/>
                </a:lnTo>
                <a:lnTo>
                  <a:pt x="807796" y="52870"/>
                </a:lnTo>
                <a:lnTo>
                  <a:pt x="807796" y="31496"/>
                </a:lnTo>
                <a:lnTo>
                  <a:pt x="831888" y="31496"/>
                </a:lnTo>
                <a:lnTo>
                  <a:pt x="831888" y="25539"/>
                </a:lnTo>
                <a:lnTo>
                  <a:pt x="807796" y="25539"/>
                </a:lnTo>
                <a:lnTo>
                  <a:pt x="807796" y="6832"/>
                </a:lnTo>
                <a:lnTo>
                  <a:pt x="833450" y="6832"/>
                </a:lnTo>
                <a:lnTo>
                  <a:pt x="833450" y="838"/>
                </a:lnTo>
                <a:close/>
              </a:path>
              <a:path w="996950" h="60325">
                <a:moveTo>
                  <a:pt x="891755" y="838"/>
                </a:moveTo>
                <a:lnTo>
                  <a:pt x="885431" y="838"/>
                </a:lnTo>
                <a:lnTo>
                  <a:pt x="885431" y="34163"/>
                </a:lnTo>
                <a:lnTo>
                  <a:pt x="885990" y="49377"/>
                </a:lnTo>
                <a:lnTo>
                  <a:pt x="885672" y="49377"/>
                </a:lnTo>
                <a:lnTo>
                  <a:pt x="853973" y="838"/>
                </a:lnTo>
                <a:lnTo>
                  <a:pt x="846328" y="838"/>
                </a:lnTo>
                <a:lnTo>
                  <a:pt x="846328" y="58902"/>
                </a:lnTo>
                <a:lnTo>
                  <a:pt x="852576" y="58902"/>
                </a:lnTo>
                <a:lnTo>
                  <a:pt x="852576" y="21132"/>
                </a:lnTo>
                <a:lnTo>
                  <a:pt x="851941" y="10172"/>
                </a:lnTo>
                <a:lnTo>
                  <a:pt x="852258" y="10172"/>
                </a:lnTo>
                <a:lnTo>
                  <a:pt x="884047" y="58902"/>
                </a:lnTo>
                <a:lnTo>
                  <a:pt x="891755" y="58902"/>
                </a:lnTo>
                <a:lnTo>
                  <a:pt x="891755" y="838"/>
                </a:lnTo>
                <a:close/>
              </a:path>
              <a:path w="996950" h="60325">
                <a:moveTo>
                  <a:pt x="948715" y="3340"/>
                </a:moveTo>
                <a:lnTo>
                  <a:pt x="944156" y="1117"/>
                </a:lnTo>
                <a:lnTo>
                  <a:pt x="938822" y="0"/>
                </a:lnTo>
                <a:lnTo>
                  <a:pt x="926998" y="0"/>
                </a:lnTo>
                <a:lnTo>
                  <a:pt x="904722" y="23812"/>
                </a:lnTo>
                <a:lnTo>
                  <a:pt x="904722" y="39357"/>
                </a:lnTo>
                <a:lnTo>
                  <a:pt x="907046" y="46723"/>
                </a:lnTo>
                <a:lnTo>
                  <a:pt x="916355" y="57111"/>
                </a:lnTo>
                <a:lnTo>
                  <a:pt x="922959" y="59702"/>
                </a:lnTo>
                <a:lnTo>
                  <a:pt x="937437" y="59702"/>
                </a:lnTo>
                <a:lnTo>
                  <a:pt x="942416" y="58953"/>
                </a:lnTo>
                <a:lnTo>
                  <a:pt x="946442" y="57442"/>
                </a:lnTo>
                <a:lnTo>
                  <a:pt x="946442" y="51523"/>
                </a:lnTo>
                <a:lnTo>
                  <a:pt x="941247" y="52971"/>
                </a:lnTo>
                <a:lnTo>
                  <a:pt x="936625" y="53708"/>
                </a:lnTo>
                <a:lnTo>
                  <a:pt x="925957" y="53708"/>
                </a:lnTo>
                <a:lnTo>
                  <a:pt x="920877" y="51638"/>
                </a:lnTo>
                <a:lnTo>
                  <a:pt x="913739" y="43345"/>
                </a:lnTo>
                <a:lnTo>
                  <a:pt x="911961" y="37465"/>
                </a:lnTo>
                <a:lnTo>
                  <a:pt x="911961" y="22479"/>
                </a:lnTo>
                <a:lnTo>
                  <a:pt x="913815" y="16662"/>
                </a:lnTo>
                <a:lnTo>
                  <a:pt x="921207" y="8166"/>
                </a:lnTo>
                <a:lnTo>
                  <a:pt x="926249" y="6032"/>
                </a:lnTo>
                <a:lnTo>
                  <a:pt x="937044" y="6032"/>
                </a:lnTo>
                <a:lnTo>
                  <a:pt x="941451" y="7073"/>
                </a:lnTo>
                <a:lnTo>
                  <a:pt x="945845" y="9131"/>
                </a:lnTo>
                <a:lnTo>
                  <a:pt x="948715" y="3340"/>
                </a:lnTo>
                <a:close/>
              </a:path>
              <a:path w="996950" h="60325">
                <a:moveTo>
                  <a:pt x="996759" y="838"/>
                </a:moveTo>
                <a:lnTo>
                  <a:pt x="989444" y="838"/>
                </a:lnTo>
                <a:lnTo>
                  <a:pt x="973924" y="29870"/>
                </a:lnTo>
                <a:lnTo>
                  <a:pt x="958532" y="838"/>
                </a:lnTo>
                <a:lnTo>
                  <a:pt x="951141" y="838"/>
                </a:lnTo>
                <a:lnTo>
                  <a:pt x="970508" y="36703"/>
                </a:lnTo>
                <a:lnTo>
                  <a:pt x="970508" y="58902"/>
                </a:lnTo>
                <a:lnTo>
                  <a:pt x="977353" y="58902"/>
                </a:lnTo>
                <a:lnTo>
                  <a:pt x="977353" y="36385"/>
                </a:lnTo>
                <a:lnTo>
                  <a:pt x="996759" y="838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10692269" y="305155"/>
            <a:ext cx="617855" cy="363855"/>
          </a:xfrm>
          <a:custGeom>
            <a:avLst/>
            <a:gdLst/>
            <a:ahLst/>
            <a:cxnLst/>
            <a:rect l="l" t="t" r="r" b="b"/>
            <a:pathLst>
              <a:path w="617854" h="363855">
                <a:moveTo>
                  <a:pt x="326466" y="179705"/>
                </a:moveTo>
                <a:lnTo>
                  <a:pt x="324866" y="150647"/>
                </a:lnTo>
                <a:lnTo>
                  <a:pt x="320001" y="122085"/>
                </a:lnTo>
                <a:lnTo>
                  <a:pt x="311619" y="94018"/>
                </a:lnTo>
                <a:lnTo>
                  <a:pt x="307035" y="84086"/>
                </a:lnTo>
                <a:lnTo>
                  <a:pt x="300901" y="70764"/>
                </a:lnTo>
                <a:lnTo>
                  <a:pt x="268782" y="33223"/>
                </a:lnTo>
                <a:lnTo>
                  <a:pt x="227723" y="11620"/>
                </a:lnTo>
                <a:lnTo>
                  <a:pt x="216306" y="8610"/>
                </a:lnTo>
                <a:lnTo>
                  <a:pt x="216306" y="183845"/>
                </a:lnTo>
                <a:lnTo>
                  <a:pt x="214934" y="210921"/>
                </a:lnTo>
                <a:lnTo>
                  <a:pt x="203949" y="254381"/>
                </a:lnTo>
                <a:lnTo>
                  <a:pt x="162661" y="279654"/>
                </a:lnTo>
                <a:lnTo>
                  <a:pt x="135966" y="281228"/>
                </a:lnTo>
                <a:lnTo>
                  <a:pt x="122186" y="281228"/>
                </a:lnTo>
                <a:lnTo>
                  <a:pt x="107835" y="280784"/>
                </a:lnTo>
                <a:lnTo>
                  <a:pt x="107835" y="84391"/>
                </a:lnTo>
                <a:lnTo>
                  <a:pt x="125018" y="84086"/>
                </a:lnTo>
                <a:lnTo>
                  <a:pt x="142163" y="84201"/>
                </a:lnTo>
                <a:lnTo>
                  <a:pt x="187972" y="97053"/>
                </a:lnTo>
                <a:lnTo>
                  <a:pt x="209461" y="129755"/>
                </a:lnTo>
                <a:lnTo>
                  <a:pt x="216306" y="183845"/>
                </a:lnTo>
                <a:lnTo>
                  <a:pt x="216306" y="8610"/>
                </a:lnTo>
                <a:lnTo>
                  <a:pt x="208140" y="6451"/>
                </a:lnTo>
                <a:lnTo>
                  <a:pt x="188163" y="3581"/>
                </a:lnTo>
                <a:lnTo>
                  <a:pt x="167855" y="2565"/>
                </a:lnTo>
                <a:lnTo>
                  <a:pt x="87782" y="2273"/>
                </a:lnTo>
                <a:lnTo>
                  <a:pt x="7708" y="2387"/>
                </a:lnTo>
                <a:lnTo>
                  <a:pt x="5219" y="2387"/>
                </a:lnTo>
                <a:lnTo>
                  <a:pt x="3263" y="2628"/>
                </a:lnTo>
                <a:lnTo>
                  <a:pt x="0" y="2781"/>
                </a:lnTo>
                <a:lnTo>
                  <a:pt x="0" y="361594"/>
                </a:lnTo>
                <a:lnTo>
                  <a:pt x="3263" y="363677"/>
                </a:lnTo>
                <a:lnTo>
                  <a:pt x="8216" y="362800"/>
                </a:lnTo>
                <a:lnTo>
                  <a:pt x="106095" y="362877"/>
                </a:lnTo>
                <a:lnTo>
                  <a:pt x="141808" y="362864"/>
                </a:lnTo>
                <a:lnTo>
                  <a:pt x="153784" y="362877"/>
                </a:lnTo>
                <a:lnTo>
                  <a:pt x="155003" y="362851"/>
                </a:lnTo>
                <a:lnTo>
                  <a:pt x="158165" y="362800"/>
                </a:lnTo>
                <a:lnTo>
                  <a:pt x="170129" y="362610"/>
                </a:lnTo>
                <a:lnTo>
                  <a:pt x="186436" y="361581"/>
                </a:lnTo>
                <a:lnTo>
                  <a:pt x="223926" y="354622"/>
                </a:lnTo>
                <a:lnTo>
                  <a:pt x="267601" y="332740"/>
                </a:lnTo>
                <a:lnTo>
                  <a:pt x="302615" y="292760"/>
                </a:lnTo>
                <a:lnTo>
                  <a:pt x="308013" y="281228"/>
                </a:lnTo>
                <a:lnTo>
                  <a:pt x="314388" y="267614"/>
                </a:lnTo>
                <a:lnTo>
                  <a:pt x="318719" y="253390"/>
                </a:lnTo>
                <a:lnTo>
                  <a:pt x="321640" y="238874"/>
                </a:lnTo>
                <a:lnTo>
                  <a:pt x="323608" y="224129"/>
                </a:lnTo>
                <a:lnTo>
                  <a:pt x="325094" y="209207"/>
                </a:lnTo>
                <a:lnTo>
                  <a:pt x="326466" y="179705"/>
                </a:lnTo>
                <a:close/>
              </a:path>
              <a:path w="617854" h="363855">
                <a:moveTo>
                  <a:pt x="617321" y="3263"/>
                </a:moveTo>
                <a:lnTo>
                  <a:pt x="614641" y="0"/>
                </a:lnTo>
                <a:lnTo>
                  <a:pt x="506476" y="0"/>
                </a:lnTo>
                <a:lnTo>
                  <a:pt x="506476" y="127266"/>
                </a:lnTo>
                <a:lnTo>
                  <a:pt x="385572" y="127266"/>
                </a:lnTo>
                <a:lnTo>
                  <a:pt x="385572" y="0"/>
                </a:lnTo>
                <a:lnTo>
                  <a:pt x="274472" y="0"/>
                </a:lnTo>
                <a:lnTo>
                  <a:pt x="274472" y="21043"/>
                </a:lnTo>
                <a:lnTo>
                  <a:pt x="290461" y="35026"/>
                </a:lnTo>
                <a:lnTo>
                  <a:pt x="304012" y="51104"/>
                </a:lnTo>
                <a:lnTo>
                  <a:pt x="322922" y="85496"/>
                </a:lnTo>
                <a:lnTo>
                  <a:pt x="334759" y="130937"/>
                </a:lnTo>
                <a:lnTo>
                  <a:pt x="340448" y="177546"/>
                </a:lnTo>
                <a:lnTo>
                  <a:pt x="340106" y="196265"/>
                </a:lnTo>
                <a:lnTo>
                  <a:pt x="334505" y="242595"/>
                </a:lnTo>
                <a:lnTo>
                  <a:pt x="322770" y="283095"/>
                </a:lnTo>
                <a:lnTo>
                  <a:pt x="294474" y="325843"/>
                </a:lnTo>
                <a:lnTo>
                  <a:pt x="274472" y="343585"/>
                </a:lnTo>
                <a:lnTo>
                  <a:pt x="274472" y="358965"/>
                </a:lnTo>
                <a:lnTo>
                  <a:pt x="385572" y="358965"/>
                </a:lnTo>
                <a:lnTo>
                  <a:pt x="385572" y="215379"/>
                </a:lnTo>
                <a:lnTo>
                  <a:pt x="506476" y="215379"/>
                </a:lnTo>
                <a:lnTo>
                  <a:pt x="506476" y="361772"/>
                </a:lnTo>
                <a:lnTo>
                  <a:pt x="513016" y="362534"/>
                </a:lnTo>
                <a:lnTo>
                  <a:pt x="520839" y="362762"/>
                </a:lnTo>
                <a:lnTo>
                  <a:pt x="526834" y="361835"/>
                </a:lnTo>
                <a:lnTo>
                  <a:pt x="530656" y="358902"/>
                </a:lnTo>
                <a:lnTo>
                  <a:pt x="530999" y="355295"/>
                </a:lnTo>
                <a:lnTo>
                  <a:pt x="610616" y="141503"/>
                </a:lnTo>
                <a:lnTo>
                  <a:pt x="613232" y="133375"/>
                </a:lnTo>
                <a:lnTo>
                  <a:pt x="615073" y="125120"/>
                </a:lnTo>
                <a:lnTo>
                  <a:pt x="616115" y="116700"/>
                </a:lnTo>
                <a:lnTo>
                  <a:pt x="616369" y="108013"/>
                </a:lnTo>
                <a:lnTo>
                  <a:pt x="616115" y="8077"/>
                </a:lnTo>
                <a:lnTo>
                  <a:pt x="617321" y="3263"/>
                </a:lnTo>
                <a:close/>
              </a:path>
            </a:pathLst>
          </a:custGeom>
          <a:solidFill>
            <a:srgbClr val="4E6E8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g object 20"/>
          <p:cNvSpPr/>
          <p:nvPr/>
        </p:nvSpPr>
        <p:spPr>
          <a:xfrm>
            <a:off x="11522176" y="263880"/>
            <a:ext cx="392430" cy="375285"/>
          </a:xfrm>
          <a:custGeom>
            <a:avLst/>
            <a:gdLst/>
            <a:ahLst/>
            <a:cxnLst/>
            <a:rect l="l" t="t" r="r" b="b"/>
            <a:pathLst>
              <a:path w="392429" h="375284">
                <a:moveTo>
                  <a:pt x="177885" y="340639"/>
                </a:moveTo>
                <a:lnTo>
                  <a:pt x="111721" y="340639"/>
                </a:lnTo>
                <a:lnTo>
                  <a:pt x="125488" y="375208"/>
                </a:lnTo>
                <a:lnTo>
                  <a:pt x="177885" y="340639"/>
                </a:lnTo>
                <a:close/>
              </a:path>
              <a:path w="392429" h="375284">
                <a:moveTo>
                  <a:pt x="98215" y="26566"/>
                </a:moveTo>
                <a:lnTo>
                  <a:pt x="60627" y="36049"/>
                </a:lnTo>
                <a:lnTo>
                  <a:pt x="20014" y="52177"/>
                </a:lnTo>
                <a:lnTo>
                  <a:pt x="13220" y="55410"/>
                </a:lnTo>
                <a:lnTo>
                  <a:pt x="4737" y="56083"/>
                </a:lnTo>
                <a:lnTo>
                  <a:pt x="0" y="62407"/>
                </a:lnTo>
                <a:lnTo>
                  <a:pt x="16979" y="101955"/>
                </a:lnTo>
                <a:lnTo>
                  <a:pt x="62801" y="217042"/>
                </a:lnTo>
                <a:lnTo>
                  <a:pt x="111658" y="340664"/>
                </a:lnTo>
                <a:lnTo>
                  <a:pt x="177885" y="340639"/>
                </a:lnTo>
                <a:lnTo>
                  <a:pt x="222342" y="311833"/>
                </a:lnTo>
                <a:lnTo>
                  <a:pt x="265900" y="286687"/>
                </a:lnTo>
                <a:lnTo>
                  <a:pt x="304064" y="269642"/>
                </a:lnTo>
                <a:lnTo>
                  <a:pt x="318442" y="268778"/>
                </a:lnTo>
                <a:lnTo>
                  <a:pt x="391846" y="268778"/>
                </a:lnTo>
                <a:lnTo>
                  <a:pt x="391934" y="185026"/>
                </a:lnTo>
                <a:lnTo>
                  <a:pt x="392188" y="185013"/>
                </a:lnTo>
                <a:lnTo>
                  <a:pt x="392188" y="138988"/>
                </a:lnTo>
                <a:lnTo>
                  <a:pt x="391477" y="138988"/>
                </a:lnTo>
                <a:lnTo>
                  <a:pt x="391604" y="65722"/>
                </a:lnTo>
                <a:lnTo>
                  <a:pt x="392188" y="65646"/>
                </a:lnTo>
                <a:lnTo>
                  <a:pt x="392188" y="52177"/>
                </a:lnTo>
                <a:lnTo>
                  <a:pt x="195285" y="52171"/>
                </a:lnTo>
                <a:lnTo>
                  <a:pt x="180276" y="48908"/>
                </a:lnTo>
                <a:lnTo>
                  <a:pt x="165506" y="42672"/>
                </a:lnTo>
                <a:lnTo>
                  <a:pt x="143593" y="33068"/>
                </a:lnTo>
                <a:lnTo>
                  <a:pt x="121211" y="27409"/>
                </a:lnTo>
                <a:lnTo>
                  <a:pt x="98215" y="26566"/>
                </a:lnTo>
                <a:close/>
              </a:path>
              <a:path w="392429" h="375284">
                <a:moveTo>
                  <a:pt x="391846" y="268778"/>
                </a:moveTo>
                <a:lnTo>
                  <a:pt x="318442" y="268778"/>
                </a:lnTo>
                <a:lnTo>
                  <a:pt x="331483" y="272516"/>
                </a:lnTo>
                <a:lnTo>
                  <a:pt x="343230" y="280720"/>
                </a:lnTo>
                <a:lnTo>
                  <a:pt x="354433" y="289172"/>
                </a:lnTo>
                <a:lnTo>
                  <a:pt x="365966" y="293508"/>
                </a:lnTo>
                <a:lnTo>
                  <a:pt x="378370" y="293659"/>
                </a:lnTo>
                <a:lnTo>
                  <a:pt x="392188" y="289559"/>
                </a:lnTo>
                <a:lnTo>
                  <a:pt x="392188" y="270294"/>
                </a:lnTo>
                <a:lnTo>
                  <a:pt x="391845" y="270294"/>
                </a:lnTo>
                <a:lnTo>
                  <a:pt x="391846" y="268778"/>
                </a:lnTo>
                <a:close/>
              </a:path>
              <a:path w="392429" h="375284">
                <a:moveTo>
                  <a:pt x="392188" y="270230"/>
                </a:moveTo>
                <a:lnTo>
                  <a:pt x="391845" y="270294"/>
                </a:lnTo>
                <a:lnTo>
                  <a:pt x="392188" y="270294"/>
                </a:lnTo>
                <a:close/>
              </a:path>
              <a:path w="392429" h="375284">
                <a:moveTo>
                  <a:pt x="392188" y="138950"/>
                </a:moveTo>
                <a:lnTo>
                  <a:pt x="391477" y="138988"/>
                </a:lnTo>
                <a:lnTo>
                  <a:pt x="392188" y="138988"/>
                </a:lnTo>
                <a:close/>
              </a:path>
              <a:path w="392429" h="375284">
                <a:moveTo>
                  <a:pt x="340309" y="4864"/>
                </a:moveTo>
                <a:lnTo>
                  <a:pt x="311975" y="15759"/>
                </a:lnTo>
                <a:lnTo>
                  <a:pt x="239102" y="44627"/>
                </a:lnTo>
                <a:lnTo>
                  <a:pt x="232575" y="46164"/>
                </a:lnTo>
                <a:lnTo>
                  <a:pt x="226352" y="48386"/>
                </a:lnTo>
                <a:lnTo>
                  <a:pt x="210660" y="52123"/>
                </a:lnTo>
                <a:lnTo>
                  <a:pt x="195314" y="52177"/>
                </a:lnTo>
                <a:lnTo>
                  <a:pt x="392188" y="52177"/>
                </a:lnTo>
                <a:lnTo>
                  <a:pt x="392188" y="5232"/>
                </a:lnTo>
                <a:lnTo>
                  <a:pt x="347599" y="5232"/>
                </a:lnTo>
                <a:lnTo>
                  <a:pt x="340309" y="4864"/>
                </a:lnTo>
                <a:close/>
              </a:path>
              <a:path w="392429" h="375284">
                <a:moveTo>
                  <a:pt x="392188" y="0"/>
                </a:moveTo>
                <a:lnTo>
                  <a:pt x="347599" y="5232"/>
                </a:lnTo>
                <a:lnTo>
                  <a:pt x="392188" y="5232"/>
                </a:lnTo>
                <a:lnTo>
                  <a:pt x="392188" y="0"/>
                </a:lnTo>
                <a:close/>
              </a:path>
            </a:pathLst>
          </a:custGeom>
          <a:solidFill>
            <a:srgbClr val="4E6E8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g object 21"/>
          <p:cNvSpPr/>
          <p:nvPr/>
        </p:nvSpPr>
        <p:spPr>
          <a:xfrm>
            <a:off x="11539156" y="307924"/>
            <a:ext cx="374650" cy="297180"/>
          </a:xfrm>
          <a:custGeom>
            <a:avLst/>
            <a:gdLst/>
            <a:ahLst/>
            <a:cxnLst/>
            <a:rect l="l" t="t" r="r" b="b"/>
            <a:pathLst>
              <a:path w="374650" h="297180">
                <a:moveTo>
                  <a:pt x="373773" y="0"/>
                </a:moveTo>
                <a:lnTo>
                  <a:pt x="355451" y="5660"/>
                </a:lnTo>
                <a:lnTo>
                  <a:pt x="308632" y="16725"/>
                </a:lnTo>
                <a:lnTo>
                  <a:pt x="245539" y="24324"/>
                </a:lnTo>
                <a:lnTo>
                  <a:pt x="178396" y="19583"/>
                </a:lnTo>
                <a:lnTo>
                  <a:pt x="126781" y="9780"/>
                </a:lnTo>
                <a:lnTo>
                  <a:pt x="90993" y="10506"/>
                </a:lnTo>
                <a:lnTo>
                  <a:pt x="54308" y="25351"/>
                </a:lnTo>
                <a:lnTo>
                  <a:pt x="0" y="57912"/>
                </a:lnTo>
                <a:lnTo>
                  <a:pt x="45821" y="172999"/>
                </a:lnTo>
                <a:lnTo>
                  <a:pt x="94678" y="296621"/>
                </a:lnTo>
                <a:lnTo>
                  <a:pt x="141266" y="273402"/>
                </a:lnTo>
                <a:lnTo>
                  <a:pt x="182487" y="248261"/>
                </a:lnTo>
                <a:lnTo>
                  <a:pt x="220535" y="217550"/>
                </a:lnTo>
                <a:lnTo>
                  <a:pt x="247446" y="193212"/>
                </a:lnTo>
                <a:lnTo>
                  <a:pt x="272418" y="186005"/>
                </a:lnTo>
                <a:lnTo>
                  <a:pt x="309853" y="196746"/>
                </a:lnTo>
                <a:lnTo>
                  <a:pt x="374154" y="226250"/>
                </a:lnTo>
                <a:lnTo>
                  <a:pt x="37377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g object 22"/>
          <p:cNvSpPr/>
          <p:nvPr/>
        </p:nvSpPr>
        <p:spPr>
          <a:xfrm>
            <a:off x="10690847" y="307422"/>
            <a:ext cx="328295" cy="361950"/>
          </a:xfrm>
          <a:custGeom>
            <a:avLst/>
            <a:gdLst/>
            <a:ahLst/>
            <a:cxnLst/>
            <a:rect l="l" t="t" r="r" b="b"/>
            <a:pathLst>
              <a:path w="328295" h="361950">
                <a:moveTo>
                  <a:pt x="88852" y="0"/>
                </a:moveTo>
                <a:lnTo>
                  <a:pt x="5930" y="120"/>
                </a:lnTo>
                <a:lnTo>
                  <a:pt x="3441" y="336"/>
                </a:lnTo>
                <a:lnTo>
                  <a:pt x="0" y="514"/>
                </a:lnTo>
                <a:lnTo>
                  <a:pt x="0" y="359314"/>
                </a:lnTo>
                <a:lnTo>
                  <a:pt x="4660" y="361410"/>
                </a:lnTo>
                <a:lnTo>
                  <a:pt x="8915" y="360546"/>
                </a:lnTo>
                <a:lnTo>
                  <a:pt x="158162" y="360546"/>
                </a:lnTo>
                <a:lnTo>
                  <a:pt x="203987" y="357041"/>
                </a:lnTo>
                <a:lnTo>
                  <a:pt x="245478" y="344900"/>
                </a:lnTo>
                <a:lnTo>
                  <a:pt x="288440" y="312258"/>
                </a:lnTo>
                <a:lnTo>
                  <a:pt x="309433" y="278952"/>
                </a:lnTo>
                <a:lnTo>
                  <a:pt x="124342" y="278951"/>
                </a:lnTo>
                <a:lnTo>
                  <a:pt x="110350" y="278517"/>
                </a:lnTo>
                <a:lnTo>
                  <a:pt x="110350" y="82124"/>
                </a:lnTo>
                <a:lnTo>
                  <a:pt x="127446" y="81818"/>
                </a:lnTo>
                <a:lnTo>
                  <a:pt x="308467" y="81818"/>
                </a:lnTo>
                <a:lnTo>
                  <a:pt x="302328" y="68490"/>
                </a:lnTo>
                <a:lnTo>
                  <a:pt x="270210" y="30952"/>
                </a:lnTo>
                <a:lnTo>
                  <a:pt x="229148" y="9344"/>
                </a:lnTo>
                <a:lnTo>
                  <a:pt x="189596" y="1303"/>
                </a:lnTo>
                <a:lnTo>
                  <a:pt x="169278" y="298"/>
                </a:lnTo>
                <a:lnTo>
                  <a:pt x="88852" y="0"/>
                </a:lnTo>
                <a:close/>
              </a:path>
              <a:path w="328295" h="361950">
                <a:moveTo>
                  <a:pt x="158162" y="360546"/>
                </a:moveTo>
                <a:lnTo>
                  <a:pt x="13055" y="360546"/>
                </a:lnTo>
                <a:lnTo>
                  <a:pt x="75760" y="360603"/>
                </a:lnTo>
                <a:lnTo>
                  <a:pt x="155776" y="360584"/>
                </a:lnTo>
                <a:lnTo>
                  <a:pt x="158162" y="360546"/>
                </a:lnTo>
                <a:close/>
              </a:path>
              <a:path w="328295" h="361950">
                <a:moveTo>
                  <a:pt x="155776" y="360584"/>
                </a:moveTo>
                <a:lnTo>
                  <a:pt x="138455" y="360584"/>
                </a:lnTo>
                <a:lnTo>
                  <a:pt x="154881" y="360599"/>
                </a:lnTo>
                <a:lnTo>
                  <a:pt x="155776" y="360584"/>
                </a:lnTo>
                <a:close/>
              </a:path>
              <a:path w="328295" h="361950">
                <a:moveTo>
                  <a:pt x="308467" y="81818"/>
                </a:moveTo>
                <a:lnTo>
                  <a:pt x="127446" y="81818"/>
                </a:lnTo>
                <a:lnTo>
                  <a:pt x="144408" y="81926"/>
                </a:lnTo>
                <a:lnTo>
                  <a:pt x="161185" y="83669"/>
                </a:lnTo>
                <a:lnTo>
                  <a:pt x="199505" y="103593"/>
                </a:lnTo>
                <a:lnTo>
                  <a:pt x="216114" y="154494"/>
                </a:lnTo>
                <a:lnTo>
                  <a:pt x="217876" y="181570"/>
                </a:lnTo>
                <a:lnTo>
                  <a:pt x="216411" y="208643"/>
                </a:lnTo>
                <a:lnTo>
                  <a:pt x="205465" y="252116"/>
                </a:lnTo>
                <a:lnTo>
                  <a:pt x="164630" y="277387"/>
                </a:lnTo>
                <a:lnTo>
                  <a:pt x="137975" y="278952"/>
                </a:lnTo>
                <a:lnTo>
                  <a:pt x="309433" y="278951"/>
                </a:lnTo>
                <a:lnTo>
                  <a:pt x="323070" y="236610"/>
                </a:lnTo>
                <a:lnTo>
                  <a:pt x="327901" y="177431"/>
                </a:lnTo>
                <a:lnTo>
                  <a:pt x="326291" y="148378"/>
                </a:lnTo>
                <a:lnTo>
                  <a:pt x="321429" y="119809"/>
                </a:lnTo>
                <a:lnTo>
                  <a:pt x="313042" y="91751"/>
                </a:lnTo>
                <a:lnTo>
                  <a:pt x="308467" y="81818"/>
                </a:lnTo>
                <a:close/>
              </a:path>
            </a:pathLst>
          </a:custGeom>
          <a:solidFill>
            <a:srgbClr val="4255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bg object 23"/>
          <p:cNvSpPr/>
          <p:nvPr/>
        </p:nvSpPr>
        <p:spPr>
          <a:xfrm>
            <a:off x="10967085" y="307923"/>
            <a:ext cx="656590" cy="360045"/>
          </a:xfrm>
          <a:custGeom>
            <a:avLst/>
            <a:gdLst/>
            <a:ahLst/>
            <a:cxnLst/>
            <a:rect l="l" t="t" r="r" b="b"/>
            <a:pathLst>
              <a:path w="656590" h="360045">
                <a:moveTo>
                  <a:pt x="342506" y="3276"/>
                </a:moveTo>
                <a:lnTo>
                  <a:pt x="339826" y="342"/>
                </a:lnTo>
                <a:lnTo>
                  <a:pt x="230174" y="342"/>
                </a:lnTo>
                <a:lnTo>
                  <a:pt x="230174" y="125349"/>
                </a:lnTo>
                <a:lnTo>
                  <a:pt x="109258" y="125349"/>
                </a:lnTo>
                <a:lnTo>
                  <a:pt x="109258" y="203"/>
                </a:lnTo>
                <a:lnTo>
                  <a:pt x="38" y="203"/>
                </a:lnTo>
                <a:lnTo>
                  <a:pt x="38" y="18262"/>
                </a:lnTo>
                <a:lnTo>
                  <a:pt x="15201" y="32258"/>
                </a:lnTo>
                <a:lnTo>
                  <a:pt x="28765" y="48336"/>
                </a:lnTo>
                <a:lnTo>
                  <a:pt x="48298" y="82727"/>
                </a:lnTo>
                <a:lnTo>
                  <a:pt x="60083" y="128168"/>
                </a:lnTo>
                <a:lnTo>
                  <a:pt x="65722" y="174777"/>
                </a:lnTo>
                <a:lnTo>
                  <a:pt x="65392" y="193497"/>
                </a:lnTo>
                <a:lnTo>
                  <a:pt x="59893" y="239826"/>
                </a:lnTo>
                <a:lnTo>
                  <a:pt x="48018" y="280327"/>
                </a:lnTo>
                <a:lnTo>
                  <a:pt x="19469" y="323075"/>
                </a:lnTo>
                <a:lnTo>
                  <a:pt x="0" y="340817"/>
                </a:lnTo>
                <a:lnTo>
                  <a:pt x="0" y="359384"/>
                </a:lnTo>
                <a:lnTo>
                  <a:pt x="110121" y="359384"/>
                </a:lnTo>
                <a:lnTo>
                  <a:pt x="110121" y="215328"/>
                </a:lnTo>
                <a:lnTo>
                  <a:pt x="230581" y="215328"/>
                </a:lnTo>
                <a:lnTo>
                  <a:pt x="230581" y="359003"/>
                </a:lnTo>
                <a:lnTo>
                  <a:pt x="238518" y="359778"/>
                </a:lnTo>
                <a:lnTo>
                  <a:pt x="245478" y="359994"/>
                </a:lnTo>
                <a:lnTo>
                  <a:pt x="251472" y="359067"/>
                </a:lnTo>
                <a:lnTo>
                  <a:pt x="255295" y="356133"/>
                </a:lnTo>
                <a:lnTo>
                  <a:pt x="255917" y="352526"/>
                </a:lnTo>
                <a:lnTo>
                  <a:pt x="335661" y="138734"/>
                </a:lnTo>
                <a:lnTo>
                  <a:pt x="338302" y="130606"/>
                </a:lnTo>
                <a:lnTo>
                  <a:pt x="340182" y="122351"/>
                </a:lnTo>
                <a:lnTo>
                  <a:pt x="341274" y="113931"/>
                </a:lnTo>
                <a:lnTo>
                  <a:pt x="341553" y="105244"/>
                </a:lnTo>
                <a:lnTo>
                  <a:pt x="341299" y="81470"/>
                </a:lnTo>
                <a:lnTo>
                  <a:pt x="341299" y="6883"/>
                </a:lnTo>
                <a:lnTo>
                  <a:pt x="342506" y="3276"/>
                </a:lnTo>
                <a:close/>
              </a:path>
              <a:path w="656590" h="360045">
                <a:moveTo>
                  <a:pt x="656539" y="359537"/>
                </a:moveTo>
                <a:lnTo>
                  <a:pt x="634885" y="301383"/>
                </a:lnTo>
                <a:lnTo>
                  <a:pt x="615073" y="248170"/>
                </a:lnTo>
                <a:lnTo>
                  <a:pt x="614146" y="245656"/>
                </a:lnTo>
                <a:lnTo>
                  <a:pt x="559117" y="97828"/>
                </a:lnTo>
                <a:lnTo>
                  <a:pt x="538949" y="43649"/>
                </a:lnTo>
                <a:lnTo>
                  <a:pt x="538949" y="157810"/>
                </a:lnTo>
                <a:lnTo>
                  <a:pt x="493141" y="191858"/>
                </a:lnTo>
                <a:lnTo>
                  <a:pt x="499719" y="212356"/>
                </a:lnTo>
                <a:lnTo>
                  <a:pt x="502970" y="222631"/>
                </a:lnTo>
                <a:lnTo>
                  <a:pt x="507453" y="237261"/>
                </a:lnTo>
                <a:lnTo>
                  <a:pt x="510501" y="241363"/>
                </a:lnTo>
                <a:lnTo>
                  <a:pt x="508876" y="246354"/>
                </a:lnTo>
                <a:lnTo>
                  <a:pt x="511263" y="245656"/>
                </a:lnTo>
                <a:lnTo>
                  <a:pt x="510463" y="247027"/>
                </a:lnTo>
                <a:lnTo>
                  <a:pt x="510057" y="248170"/>
                </a:lnTo>
                <a:lnTo>
                  <a:pt x="508965" y="248069"/>
                </a:lnTo>
                <a:lnTo>
                  <a:pt x="508558" y="247484"/>
                </a:lnTo>
                <a:lnTo>
                  <a:pt x="508622" y="247218"/>
                </a:lnTo>
                <a:lnTo>
                  <a:pt x="508812" y="246430"/>
                </a:lnTo>
                <a:lnTo>
                  <a:pt x="499935" y="241617"/>
                </a:lnTo>
                <a:lnTo>
                  <a:pt x="491731" y="235800"/>
                </a:lnTo>
                <a:lnTo>
                  <a:pt x="483755" y="229628"/>
                </a:lnTo>
                <a:lnTo>
                  <a:pt x="475615" y="223697"/>
                </a:lnTo>
                <a:lnTo>
                  <a:pt x="471411" y="220903"/>
                </a:lnTo>
                <a:lnTo>
                  <a:pt x="467372" y="217881"/>
                </a:lnTo>
                <a:lnTo>
                  <a:pt x="462508" y="214439"/>
                </a:lnTo>
                <a:lnTo>
                  <a:pt x="416902" y="247218"/>
                </a:lnTo>
                <a:lnTo>
                  <a:pt x="414909" y="245414"/>
                </a:lnTo>
                <a:lnTo>
                  <a:pt x="431812" y="191782"/>
                </a:lnTo>
                <a:lnTo>
                  <a:pt x="383565" y="156095"/>
                </a:lnTo>
                <a:lnTo>
                  <a:pt x="443280" y="156095"/>
                </a:lnTo>
                <a:lnTo>
                  <a:pt x="462419" y="97828"/>
                </a:lnTo>
                <a:lnTo>
                  <a:pt x="481622" y="155638"/>
                </a:lnTo>
                <a:lnTo>
                  <a:pt x="537781" y="155638"/>
                </a:lnTo>
                <a:lnTo>
                  <a:pt x="538949" y="157810"/>
                </a:lnTo>
                <a:lnTo>
                  <a:pt x="538949" y="43649"/>
                </a:lnTo>
                <a:lnTo>
                  <a:pt x="522706" y="0"/>
                </a:lnTo>
                <a:lnTo>
                  <a:pt x="401091" y="0"/>
                </a:lnTo>
                <a:lnTo>
                  <a:pt x="267385" y="359257"/>
                </a:lnTo>
                <a:lnTo>
                  <a:pt x="380580" y="359257"/>
                </a:lnTo>
                <a:lnTo>
                  <a:pt x="385025" y="344347"/>
                </a:lnTo>
                <a:lnTo>
                  <a:pt x="389191" y="329653"/>
                </a:lnTo>
                <a:lnTo>
                  <a:pt x="393484" y="315302"/>
                </a:lnTo>
                <a:lnTo>
                  <a:pt x="398284" y="301383"/>
                </a:lnTo>
                <a:lnTo>
                  <a:pt x="522897" y="301383"/>
                </a:lnTo>
                <a:lnTo>
                  <a:pt x="527494" y="316560"/>
                </a:lnTo>
                <a:lnTo>
                  <a:pt x="531495" y="331584"/>
                </a:lnTo>
                <a:lnTo>
                  <a:pt x="535927" y="346049"/>
                </a:lnTo>
                <a:lnTo>
                  <a:pt x="541845" y="359537"/>
                </a:lnTo>
                <a:lnTo>
                  <a:pt x="656539" y="359537"/>
                </a:lnTo>
                <a:close/>
              </a:path>
            </a:pathLst>
          </a:custGeom>
          <a:solidFill>
            <a:srgbClr val="4255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bg object 24"/>
          <p:cNvSpPr/>
          <p:nvPr/>
        </p:nvSpPr>
        <p:spPr>
          <a:xfrm>
            <a:off x="11522176" y="263880"/>
            <a:ext cx="391160" cy="375285"/>
          </a:xfrm>
          <a:custGeom>
            <a:avLst/>
            <a:gdLst/>
            <a:ahLst/>
            <a:cxnLst/>
            <a:rect l="l" t="t" r="r" b="b"/>
            <a:pathLst>
              <a:path w="391159" h="375284">
                <a:moveTo>
                  <a:pt x="390753" y="239763"/>
                </a:moveTo>
                <a:lnTo>
                  <a:pt x="378155" y="241795"/>
                </a:lnTo>
                <a:lnTo>
                  <a:pt x="365760" y="243344"/>
                </a:lnTo>
                <a:lnTo>
                  <a:pt x="353415" y="243954"/>
                </a:lnTo>
                <a:lnTo>
                  <a:pt x="341033" y="243154"/>
                </a:lnTo>
                <a:lnTo>
                  <a:pt x="326313" y="240004"/>
                </a:lnTo>
                <a:lnTo>
                  <a:pt x="312394" y="234937"/>
                </a:lnTo>
                <a:lnTo>
                  <a:pt x="299034" y="228523"/>
                </a:lnTo>
                <a:lnTo>
                  <a:pt x="285991" y="221322"/>
                </a:lnTo>
                <a:lnTo>
                  <a:pt x="274637" y="216382"/>
                </a:lnTo>
                <a:lnTo>
                  <a:pt x="263486" y="214782"/>
                </a:lnTo>
                <a:lnTo>
                  <a:pt x="252310" y="216662"/>
                </a:lnTo>
                <a:lnTo>
                  <a:pt x="240868" y="222135"/>
                </a:lnTo>
                <a:lnTo>
                  <a:pt x="207657" y="242747"/>
                </a:lnTo>
                <a:lnTo>
                  <a:pt x="104762" y="305384"/>
                </a:lnTo>
                <a:lnTo>
                  <a:pt x="101130" y="306400"/>
                </a:lnTo>
                <a:lnTo>
                  <a:pt x="100177" y="311632"/>
                </a:lnTo>
                <a:lnTo>
                  <a:pt x="125488" y="375208"/>
                </a:lnTo>
                <a:lnTo>
                  <a:pt x="201117" y="325374"/>
                </a:lnTo>
                <a:lnTo>
                  <a:pt x="222338" y="311848"/>
                </a:lnTo>
                <a:lnTo>
                  <a:pt x="265899" y="286689"/>
                </a:lnTo>
                <a:lnTo>
                  <a:pt x="303949" y="269646"/>
                </a:lnTo>
                <a:lnTo>
                  <a:pt x="318084" y="268782"/>
                </a:lnTo>
                <a:lnTo>
                  <a:pt x="330873" y="272516"/>
                </a:lnTo>
                <a:lnTo>
                  <a:pt x="342506" y="280708"/>
                </a:lnTo>
                <a:lnTo>
                  <a:pt x="353644" y="289179"/>
                </a:lnTo>
                <a:lnTo>
                  <a:pt x="365023" y="293509"/>
                </a:lnTo>
                <a:lnTo>
                  <a:pt x="377202" y="293662"/>
                </a:lnTo>
                <a:lnTo>
                  <a:pt x="390753" y="289560"/>
                </a:lnTo>
                <a:lnTo>
                  <a:pt x="390753" y="239763"/>
                </a:lnTo>
                <a:close/>
              </a:path>
              <a:path w="391159" h="375284">
                <a:moveTo>
                  <a:pt x="391045" y="138950"/>
                </a:moveTo>
                <a:lnTo>
                  <a:pt x="368960" y="143967"/>
                </a:lnTo>
                <a:lnTo>
                  <a:pt x="340829" y="151841"/>
                </a:lnTo>
                <a:lnTo>
                  <a:pt x="319735" y="154393"/>
                </a:lnTo>
                <a:lnTo>
                  <a:pt x="298538" y="153085"/>
                </a:lnTo>
                <a:lnTo>
                  <a:pt x="277164" y="147269"/>
                </a:lnTo>
                <a:lnTo>
                  <a:pt x="259753" y="140944"/>
                </a:lnTo>
                <a:lnTo>
                  <a:pt x="224599" y="129171"/>
                </a:lnTo>
                <a:lnTo>
                  <a:pt x="207098" y="123075"/>
                </a:lnTo>
                <a:lnTo>
                  <a:pt x="193941" y="119748"/>
                </a:lnTo>
                <a:lnTo>
                  <a:pt x="181025" y="119189"/>
                </a:lnTo>
                <a:lnTo>
                  <a:pt x="168198" y="121107"/>
                </a:lnTo>
                <a:lnTo>
                  <a:pt x="118541" y="142214"/>
                </a:lnTo>
                <a:lnTo>
                  <a:pt x="66294" y="172148"/>
                </a:lnTo>
                <a:lnTo>
                  <a:pt x="49530" y="183680"/>
                </a:lnTo>
                <a:lnTo>
                  <a:pt x="75120" y="248031"/>
                </a:lnTo>
                <a:lnTo>
                  <a:pt x="114312" y="220522"/>
                </a:lnTo>
                <a:lnTo>
                  <a:pt x="141224" y="203200"/>
                </a:lnTo>
                <a:lnTo>
                  <a:pt x="168973" y="187274"/>
                </a:lnTo>
                <a:lnTo>
                  <a:pt x="197827" y="173177"/>
                </a:lnTo>
                <a:lnTo>
                  <a:pt x="213245" y="167830"/>
                </a:lnTo>
                <a:lnTo>
                  <a:pt x="228180" y="166090"/>
                </a:lnTo>
                <a:lnTo>
                  <a:pt x="242862" y="168605"/>
                </a:lnTo>
                <a:lnTo>
                  <a:pt x="257517" y="175996"/>
                </a:lnTo>
                <a:lnTo>
                  <a:pt x="263436" y="179578"/>
                </a:lnTo>
                <a:lnTo>
                  <a:pt x="269684" y="182676"/>
                </a:lnTo>
                <a:lnTo>
                  <a:pt x="282549" y="188201"/>
                </a:lnTo>
                <a:lnTo>
                  <a:pt x="299148" y="194005"/>
                </a:lnTo>
                <a:lnTo>
                  <a:pt x="316052" y="197192"/>
                </a:lnTo>
                <a:lnTo>
                  <a:pt x="333248" y="197789"/>
                </a:lnTo>
                <a:lnTo>
                  <a:pt x="350723" y="195770"/>
                </a:lnTo>
                <a:lnTo>
                  <a:pt x="357759" y="194437"/>
                </a:lnTo>
                <a:lnTo>
                  <a:pt x="364896" y="191846"/>
                </a:lnTo>
                <a:lnTo>
                  <a:pt x="379818" y="192684"/>
                </a:lnTo>
                <a:lnTo>
                  <a:pt x="385381" y="189534"/>
                </a:lnTo>
                <a:lnTo>
                  <a:pt x="391045" y="185000"/>
                </a:lnTo>
                <a:lnTo>
                  <a:pt x="391045" y="138950"/>
                </a:lnTo>
                <a:close/>
              </a:path>
              <a:path w="391159" h="375284">
                <a:moveTo>
                  <a:pt x="391134" y="0"/>
                </a:moveTo>
                <a:lnTo>
                  <a:pt x="347065" y="5245"/>
                </a:lnTo>
                <a:lnTo>
                  <a:pt x="340042" y="4864"/>
                </a:lnTo>
                <a:lnTo>
                  <a:pt x="311734" y="15760"/>
                </a:lnTo>
                <a:lnTo>
                  <a:pt x="238975" y="44640"/>
                </a:lnTo>
                <a:lnTo>
                  <a:pt x="232511" y="46164"/>
                </a:lnTo>
                <a:lnTo>
                  <a:pt x="226288" y="48387"/>
                </a:lnTo>
                <a:lnTo>
                  <a:pt x="210591" y="52133"/>
                </a:lnTo>
                <a:lnTo>
                  <a:pt x="195262" y="52184"/>
                </a:lnTo>
                <a:lnTo>
                  <a:pt x="180238" y="48920"/>
                </a:lnTo>
                <a:lnTo>
                  <a:pt x="165481" y="42684"/>
                </a:lnTo>
                <a:lnTo>
                  <a:pt x="143560" y="33070"/>
                </a:lnTo>
                <a:lnTo>
                  <a:pt x="121183" y="27419"/>
                </a:lnTo>
                <a:lnTo>
                  <a:pt x="74447" y="31407"/>
                </a:lnTo>
                <a:lnTo>
                  <a:pt x="33324" y="46266"/>
                </a:lnTo>
                <a:lnTo>
                  <a:pt x="13208" y="55410"/>
                </a:lnTo>
                <a:lnTo>
                  <a:pt x="4737" y="56083"/>
                </a:lnTo>
                <a:lnTo>
                  <a:pt x="0" y="62407"/>
                </a:lnTo>
                <a:lnTo>
                  <a:pt x="23990" y="118275"/>
                </a:lnTo>
                <a:lnTo>
                  <a:pt x="42316" y="107950"/>
                </a:lnTo>
                <a:lnTo>
                  <a:pt x="60680" y="98539"/>
                </a:lnTo>
                <a:lnTo>
                  <a:pt x="98298" y="83172"/>
                </a:lnTo>
                <a:lnTo>
                  <a:pt x="142481" y="72580"/>
                </a:lnTo>
                <a:lnTo>
                  <a:pt x="164998" y="71450"/>
                </a:lnTo>
                <a:lnTo>
                  <a:pt x="187883" y="74206"/>
                </a:lnTo>
                <a:lnTo>
                  <a:pt x="203987" y="79108"/>
                </a:lnTo>
                <a:lnTo>
                  <a:pt x="219252" y="85979"/>
                </a:lnTo>
                <a:lnTo>
                  <a:pt x="254673" y="104851"/>
                </a:lnTo>
                <a:lnTo>
                  <a:pt x="259626" y="105740"/>
                </a:lnTo>
                <a:lnTo>
                  <a:pt x="284975" y="97091"/>
                </a:lnTo>
                <a:lnTo>
                  <a:pt x="344766" y="79336"/>
                </a:lnTo>
                <a:lnTo>
                  <a:pt x="356425" y="76136"/>
                </a:lnTo>
                <a:lnTo>
                  <a:pt x="368173" y="73190"/>
                </a:lnTo>
                <a:lnTo>
                  <a:pt x="379806" y="69888"/>
                </a:lnTo>
                <a:lnTo>
                  <a:pt x="391134" y="65582"/>
                </a:lnTo>
                <a:lnTo>
                  <a:pt x="391134" y="0"/>
                </a:lnTo>
                <a:close/>
              </a:path>
            </a:pathLst>
          </a:custGeom>
          <a:solidFill>
            <a:srgbClr val="BD20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bg object 25"/>
          <p:cNvSpPr/>
          <p:nvPr/>
        </p:nvSpPr>
        <p:spPr>
          <a:xfrm>
            <a:off x="11475656" y="553593"/>
            <a:ext cx="3175" cy="2540"/>
          </a:xfrm>
          <a:custGeom>
            <a:avLst/>
            <a:gdLst/>
            <a:ahLst/>
            <a:cxnLst/>
            <a:rect l="l" t="t" r="r" b="b"/>
            <a:pathLst>
              <a:path w="3175" h="2540">
                <a:moveTo>
                  <a:pt x="2692" y="0"/>
                </a:moveTo>
                <a:lnTo>
                  <a:pt x="304" y="685"/>
                </a:lnTo>
                <a:lnTo>
                  <a:pt x="0" y="1816"/>
                </a:lnTo>
                <a:lnTo>
                  <a:pt x="393" y="2400"/>
                </a:lnTo>
                <a:lnTo>
                  <a:pt x="1485" y="2501"/>
                </a:lnTo>
                <a:lnTo>
                  <a:pt x="1892" y="1358"/>
                </a:lnTo>
                <a:close/>
              </a:path>
            </a:pathLst>
          </a:custGeom>
          <a:solidFill>
            <a:srgbClr val="E9E9E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bg object 26"/>
          <p:cNvSpPr/>
          <p:nvPr/>
        </p:nvSpPr>
        <p:spPr>
          <a:xfrm>
            <a:off x="332231" y="265175"/>
            <a:ext cx="1155192" cy="6492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bg object 27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bg object 28"/>
          <p:cNvSpPr/>
          <p:nvPr/>
        </p:nvSpPr>
        <p:spPr>
          <a:xfrm>
            <a:off x="8715362" y="5909299"/>
            <a:ext cx="2382520" cy="574675"/>
          </a:xfrm>
          <a:custGeom>
            <a:avLst/>
            <a:gdLst/>
            <a:ahLst/>
            <a:cxnLst/>
            <a:rect l="l" t="t" r="r" b="b"/>
            <a:pathLst>
              <a:path w="2382520" h="574675">
                <a:moveTo>
                  <a:pt x="2286596" y="0"/>
                </a:moveTo>
                <a:lnTo>
                  <a:pt x="95707" y="0"/>
                </a:lnTo>
                <a:lnTo>
                  <a:pt x="58453" y="7520"/>
                </a:lnTo>
                <a:lnTo>
                  <a:pt x="28032" y="28030"/>
                </a:lnTo>
                <a:lnTo>
                  <a:pt x="7521" y="58449"/>
                </a:lnTo>
                <a:lnTo>
                  <a:pt x="0" y="95700"/>
                </a:lnTo>
                <a:lnTo>
                  <a:pt x="0" y="478489"/>
                </a:lnTo>
                <a:lnTo>
                  <a:pt x="7521" y="515739"/>
                </a:lnTo>
                <a:lnTo>
                  <a:pt x="28032" y="546159"/>
                </a:lnTo>
                <a:lnTo>
                  <a:pt x="58453" y="566669"/>
                </a:lnTo>
                <a:lnTo>
                  <a:pt x="95707" y="574189"/>
                </a:lnTo>
                <a:lnTo>
                  <a:pt x="2286596" y="574189"/>
                </a:lnTo>
                <a:lnTo>
                  <a:pt x="2323843" y="566669"/>
                </a:lnTo>
                <a:lnTo>
                  <a:pt x="2354260" y="546159"/>
                </a:lnTo>
                <a:lnTo>
                  <a:pt x="2374770" y="515739"/>
                </a:lnTo>
                <a:lnTo>
                  <a:pt x="2382291" y="478489"/>
                </a:lnTo>
                <a:lnTo>
                  <a:pt x="2382291" y="95700"/>
                </a:lnTo>
                <a:lnTo>
                  <a:pt x="2374770" y="58449"/>
                </a:lnTo>
                <a:lnTo>
                  <a:pt x="2354260" y="28030"/>
                </a:lnTo>
                <a:lnTo>
                  <a:pt x="2323843" y="7520"/>
                </a:lnTo>
                <a:lnTo>
                  <a:pt x="2286596" y="0"/>
                </a:lnTo>
                <a:close/>
              </a:path>
            </a:pathLst>
          </a:custGeom>
          <a:solidFill>
            <a:srgbClr val="1A1B1B">
              <a:alpha val="2901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677A8C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pc="-5" dirty="0"/>
              <a:t>#TCCC-CLS-PPT-02 30 </a:t>
            </a:r>
            <a:r>
              <a:rPr dirty="0"/>
              <a:t>JUN</a:t>
            </a:r>
            <a:r>
              <a:rPr spc="-65" dirty="0"/>
              <a:t> </a:t>
            </a:r>
            <a:r>
              <a:rPr spc="-5" dirty="0"/>
              <a:t>20</a:t>
            </a: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3/3/2023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1234470" y="305155"/>
            <a:ext cx="389255" cy="362585"/>
          </a:xfrm>
          <a:custGeom>
            <a:avLst/>
            <a:gdLst/>
            <a:ahLst/>
            <a:cxnLst/>
            <a:rect l="l" t="t" r="r" b="b"/>
            <a:pathLst>
              <a:path w="389254" h="362584">
                <a:moveTo>
                  <a:pt x="255320" y="0"/>
                </a:moveTo>
                <a:lnTo>
                  <a:pt x="133705" y="0"/>
                </a:lnTo>
                <a:lnTo>
                  <a:pt x="0" y="358965"/>
                </a:lnTo>
                <a:lnTo>
                  <a:pt x="113195" y="358965"/>
                </a:lnTo>
                <a:lnTo>
                  <a:pt x="121813" y="329998"/>
                </a:lnTo>
                <a:lnTo>
                  <a:pt x="126098" y="316279"/>
                </a:lnTo>
                <a:lnTo>
                  <a:pt x="130898" y="303479"/>
                </a:lnTo>
                <a:lnTo>
                  <a:pt x="255511" y="303479"/>
                </a:lnTo>
                <a:lnTo>
                  <a:pt x="260113" y="318166"/>
                </a:lnTo>
                <a:lnTo>
                  <a:pt x="264113" y="332854"/>
                </a:lnTo>
                <a:lnTo>
                  <a:pt x="268550" y="347541"/>
                </a:lnTo>
                <a:lnTo>
                  <a:pt x="274459" y="362229"/>
                </a:lnTo>
                <a:lnTo>
                  <a:pt x="389153" y="362229"/>
                </a:lnTo>
                <a:lnTo>
                  <a:pt x="255320" y="0"/>
                </a:lnTo>
                <a:close/>
              </a:path>
            </a:pathLst>
          </a:custGeom>
          <a:solidFill>
            <a:srgbClr val="4E6E8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11304409" y="367156"/>
            <a:ext cx="234950" cy="219710"/>
          </a:xfrm>
          <a:custGeom>
            <a:avLst/>
            <a:gdLst/>
            <a:ahLst/>
            <a:cxnLst/>
            <a:rect l="l" t="t" r="r" b="b"/>
            <a:pathLst>
              <a:path w="234950" h="219709">
                <a:moveTo>
                  <a:pt x="64795" y="0"/>
                </a:moveTo>
                <a:lnTo>
                  <a:pt x="0" y="191719"/>
                </a:lnTo>
                <a:lnTo>
                  <a:pt x="117411" y="219278"/>
                </a:lnTo>
                <a:lnTo>
                  <a:pt x="234746" y="204495"/>
                </a:lnTo>
                <a:lnTo>
                  <a:pt x="203809" y="38595"/>
                </a:lnTo>
                <a:lnTo>
                  <a:pt x="6479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10790835" y="783221"/>
            <a:ext cx="996950" cy="60325"/>
          </a:xfrm>
          <a:custGeom>
            <a:avLst/>
            <a:gdLst/>
            <a:ahLst/>
            <a:cxnLst/>
            <a:rect l="l" t="t" r="r" b="b"/>
            <a:pathLst>
              <a:path w="996950" h="60325">
                <a:moveTo>
                  <a:pt x="46418" y="20332"/>
                </a:moveTo>
                <a:lnTo>
                  <a:pt x="43916" y="13347"/>
                </a:lnTo>
                <a:lnTo>
                  <a:pt x="39255" y="8712"/>
                </a:lnTo>
                <a:lnTo>
                  <a:pt x="39255" y="21983"/>
                </a:lnTo>
                <a:lnTo>
                  <a:pt x="39255" y="37312"/>
                </a:lnTo>
                <a:lnTo>
                  <a:pt x="37236" y="43180"/>
                </a:lnTo>
                <a:lnTo>
                  <a:pt x="29121" y="51092"/>
                </a:lnTo>
                <a:lnTo>
                  <a:pt x="23063" y="53073"/>
                </a:lnTo>
                <a:lnTo>
                  <a:pt x="6769" y="53073"/>
                </a:lnTo>
                <a:lnTo>
                  <a:pt x="6769" y="6680"/>
                </a:lnTo>
                <a:lnTo>
                  <a:pt x="24091" y="6680"/>
                </a:lnTo>
                <a:lnTo>
                  <a:pt x="29743" y="8597"/>
                </a:lnTo>
                <a:lnTo>
                  <a:pt x="37350" y="16268"/>
                </a:lnTo>
                <a:lnTo>
                  <a:pt x="39255" y="21983"/>
                </a:lnTo>
                <a:lnTo>
                  <a:pt x="39255" y="8712"/>
                </a:lnTo>
                <a:lnTo>
                  <a:pt x="37223" y="6680"/>
                </a:lnTo>
                <a:lnTo>
                  <a:pt x="33883" y="3340"/>
                </a:lnTo>
                <a:lnTo>
                  <a:pt x="26860" y="838"/>
                </a:lnTo>
                <a:lnTo>
                  <a:pt x="0" y="838"/>
                </a:lnTo>
                <a:lnTo>
                  <a:pt x="0" y="58902"/>
                </a:lnTo>
                <a:lnTo>
                  <a:pt x="25895" y="58902"/>
                </a:lnTo>
                <a:lnTo>
                  <a:pt x="33388" y="56375"/>
                </a:lnTo>
                <a:lnTo>
                  <a:pt x="36779" y="53073"/>
                </a:lnTo>
                <a:lnTo>
                  <a:pt x="43815" y="46228"/>
                </a:lnTo>
                <a:lnTo>
                  <a:pt x="46418" y="38900"/>
                </a:lnTo>
                <a:lnTo>
                  <a:pt x="46418" y="20332"/>
                </a:lnTo>
                <a:close/>
              </a:path>
              <a:path w="996950" h="60325">
                <a:moveTo>
                  <a:pt x="91795" y="838"/>
                </a:moveTo>
                <a:lnTo>
                  <a:pt x="59385" y="838"/>
                </a:lnTo>
                <a:lnTo>
                  <a:pt x="59385" y="58902"/>
                </a:lnTo>
                <a:lnTo>
                  <a:pt x="91795" y="58902"/>
                </a:lnTo>
                <a:lnTo>
                  <a:pt x="91795" y="52870"/>
                </a:lnTo>
                <a:lnTo>
                  <a:pt x="66141" y="52870"/>
                </a:lnTo>
                <a:lnTo>
                  <a:pt x="66141" y="31496"/>
                </a:lnTo>
                <a:lnTo>
                  <a:pt x="90246" y="31496"/>
                </a:lnTo>
                <a:lnTo>
                  <a:pt x="90246" y="25539"/>
                </a:lnTo>
                <a:lnTo>
                  <a:pt x="66141" y="25539"/>
                </a:lnTo>
                <a:lnTo>
                  <a:pt x="66141" y="6832"/>
                </a:lnTo>
                <a:lnTo>
                  <a:pt x="91795" y="6832"/>
                </a:lnTo>
                <a:lnTo>
                  <a:pt x="91795" y="838"/>
                </a:lnTo>
                <a:close/>
              </a:path>
              <a:path w="996950" h="60325">
                <a:moveTo>
                  <a:pt x="137109" y="838"/>
                </a:moveTo>
                <a:lnTo>
                  <a:pt x="104686" y="838"/>
                </a:lnTo>
                <a:lnTo>
                  <a:pt x="104686" y="58902"/>
                </a:lnTo>
                <a:lnTo>
                  <a:pt x="111455" y="58902"/>
                </a:lnTo>
                <a:lnTo>
                  <a:pt x="111455" y="34086"/>
                </a:lnTo>
                <a:lnTo>
                  <a:pt x="135547" y="34086"/>
                </a:lnTo>
                <a:lnTo>
                  <a:pt x="135547" y="28079"/>
                </a:lnTo>
                <a:lnTo>
                  <a:pt x="111455" y="28079"/>
                </a:lnTo>
                <a:lnTo>
                  <a:pt x="111455" y="6832"/>
                </a:lnTo>
                <a:lnTo>
                  <a:pt x="137109" y="6832"/>
                </a:lnTo>
                <a:lnTo>
                  <a:pt x="137109" y="838"/>
                </a:lnTo>
                <a:close/>
              </a:path>
              <a:path w="996950" h="60325">
                <a:moveTo>
                  <a:pt x="179146" y="838"/>
                </a:moveTo>
                <a:lnTo>
                  <a:pt x="146723" y="838"/>
                </a:lnTo>
                <a:lnTo>
                  <a:pt x="146723" y="58902"/>
                </a:lnTo>
                <a:lnTo>
                  <a:pt x="179146" y="58902"/>
                </a:lnTo>
                <a:lnTo>
                  <a:pt x="179146" y="52870"/>
                </a:lnTo>
                <a:lnTo>
                  <a:pt x="153492" y="52870"/>
                </a:lnTo>
                <a:lnTo>
                  <a:pt x="153492" y="31496"/>
                </a:lnTo>
                <a:lnTo>
                  <a:pt x="177596" y="31496"/>
                </a:lnTo>
                <a:lnTo>
                  <a:pt x="177596" y="25539"/>
                </a:lnTo>
                <a:lnTo>
                  <a:pt x="153492" y="25539"/>
                </a:lnTo>
                <a:lnTo>
                  <a:pt x="153492" y="6832"/>
                </a:lnTo>
                <a:lnTo>
                  <a:pt x="179146" y="6832"/>
                </a:lnTo>
                <a:lnTo>
                  <a:pt x="179146" y="838"/>
                </a:lnTo>
                <a:close/>
              </a:path>
              <a:path w="996950" h="60325">
                <a:moveTo>
                  <a:pt x="237451" y="838"/>
                </a:moveTo>
                <a:lnTo>
                  <a:pt x="231140" y="838"/>
                </a:lnTo>
                <a:lnTo>
                  <a:pt x="231140" y="34163"/>
                </a:lnTo>
                <a:lnTo>
                  <a:pt x="231686" y="49377"/>
                </a:lnTo>
                <a:lnTo>
                  <a:pt x="231368" y="49377"/>
                </a:lnTo>
                <a:lnTo>
                  <a:pt x="199669" y="838"/>
                </a:lnTo>
                <a:lnTo>
                  <a:pt x="192036" y="838"/>
                </a:lnTo>
                <a:lnTo>
                  <a:pt x="192036" y="58902"/>
                </a:lnTo>
                <a:lnTo>
                  <a:pt x="198285" y="58902"/>
                </a:lnTo>
                <a:lnTo>
                  <a:pt x="198285" y="21132"/>
                </a:lnTo>
                <a:lnTo>
                  <a:pt x="197637" y="10172"/>
                </a:lnTo>
                <a:lnTo>
                  <a:pt x="197954" y="10172"/>
                </a:lnTo>
                <a:lnTo>
                  <a:pt x="229743" y="58902"/>
                </a:lnTo>
                <a:lnTo>
                  <a:pt x="237451" y="58902"/>
                </a:lnTo>
                <a:lnTo>
                  <a:pt x="237451" y="838"/>
                </a:lnTo>
                <a:close/>
              </a:path>
              <a:path w="996950" h="60325">
                <a:moveTo>
                  <a:pt x="286258" y="39484"/>
                </a:moveTo>
                <a:lnTo>
                  <a:pt x="285115" y="36258"/>
                </a:lnTo>
                <a:lnTo>
                  <a:pt x="280517" y="31280"/>
                </a:lnTo>
                <a:lnTo>
                  <a:pt x="276326" y="28943"/>
                </a:lnTo>
                <a:lnTo>
                  <a:pt x="263893" y="24282"/>
                </a:lnTo>
                <a:lnTo>
                  <a:pt x="260375" y="22148"/>
                </a:lnTo>
                <a:lnTo>
                  <a:pt x="259118" y="20967"/>
                </a:lnTo>
                <a:lnTo>
                  <a:pt x="257632" y="18402"/>
                </a:lnTo>
                <a:lnTo>
                  <a:pt x="257263" y="16751"/>
                </a:lnTo>
                <a:lnTo>
                  <a:pt x="257263" y="12014"/>
                </a:lnTo>
                <a:lnTo>
                  <a:pt x="258279" y="9880"/>
                </a:lnTo>
                <a:lnTo>
                  <a:pt x="262305" y="6807"/>
                </a:lnTo>
                <a:lnTo>
                  <a:pt x="265099" y="6045"/>
                </a:lnTo>
                <a:lnTo>
                  <a:pt x="273215" y="6045"/>
                </a:lnTo>
                <a:lnTo>
                  <a:pt x="277888" y="7048"/>
                </a:lnTo>
                <a:lnTo>
                  <a:pt x="282676" y="9055"/>
                </a:lnTo>
                <a:lnTo>
                  <a:pt x="284784" y="3175"/>
                </a:lnTo>
                <a:lnTo>
                  <a:pt x="279933" y="1054"/>
                </a:lnTo>
                <a:lnTo>
                  <a:pt x="274624" y="0"/>
                </a:lnTo>
                <a:lnTo>
                  <a:pt x="263296" y="0"/>
                </a:lnTo>
                <a:lnTo>
                  <a:pt x="258838" y="1320"/>
                </a:lnTo>
                <a:lnTo>
                  <a:pt x="252107" y="6616"/>
                </a:lnTo>
                <a:lnTo>
                  <a:pt x="250418" y="10185"/>
                </a:lnTo>
                <a:lnTo>
                  <a:pt x="250418" y="18923"/>
                </a:lnTo>
                <a:lnTo>
                  <a:pt x="251587" y="22377"/>
                </a:lnTo>
                <a:lnTo>
                  <a:pt x="256222" y="27673"/>
                </a:lnTo>
                <a:lnTo>
                  <a:pt x="260096" y="29959"/>
                </a:lnTo>
                <a:lnTo>
                  <a:pt x="272249" y="34505"/>
                </a:lnTo>
                <a:lnTo>
                  <a:pt x="276047" y="36677"/>
                </a:lnTo>
                <a:lnTo>
                  <a:pt x="277393" y="37858"/>
                </a:lnTo>
                <a:lnTo>
                  <a:pt x="279019" y="40436"/>
                </a:lnTo>
                <a:lnTo>
                  <a:pt x="279425" y="42075"/>
                </a:lnTo>
                <a:lnTo>
                  <a:pt x="279425" y="47142"/>
                </a:lnTo>
                <a:lnTo>
                  <a:pt x="278282" y="49517"/>
                </a:lnTo>
                <a:lnTo>
                  <a:pt x="273723" y="52933"/>
                </a:lnTo>
                <a:lnTo>
                  <a:pt x="270319" y="53784"/>
                </a:lnTo>
                <a:lnTo>
                  <a:pt x="263055" y="53784"/>
                </a:lnTo>
                <a:lnTo>
                  <a:pt x="260273" y="53492"/>
                </a:lnTo>
                <a:lnTo>
                  <a:pt x="252056" y="51536"/>
                </a:lnTo>
                <a:lnTo>
                  <a:pt x="249669" y="50533"/>
                </a:lnTo>
                <a:lnTo>
                  <a:pt x="249669" y="57035"/>
                </a:lnTo>
                <a:lnTo>
                  <a:pt x="253377" y="58813"/>
                </a:lnTo>
                <a:lnTo>
                  <a:pt x="258686" y="59702"/>
                </a:lnTo>
                <a:lnTo>
                  <a:pt x="271945" y="59702"/>
                </a:lnTo>
                <a:lnTo>
                  <a:pt x="276987" y="58267"/>
                </a:lnTo>
                <a:lnTo>
                  <a:pt x="284403" y="52552"/>
                </a:lnTo>
                <a:lnTo>
                  <a:pt x="286258" y="48564"/>
                </a:lnTo>
                <a:lnTo>
                  <a:pt x="286258" y="39484"/>
                </a:lnTo>
                <a:close/>
              </a:path>
              <a:path w="996950" h="60325">
                <a:moveTo>
                  <a:pt x="330568" y="838"/>
                </a:moveTo>
                <a:lnTo>
                  <a:pt x="298157" y="838"/>
                </a:lnTo>
                <a:lnTo>
                  <a:pt x="298157" y="58902"/>
                </a:lnTo>
                <a:lnTo>
                  <a:pt x="330568" y="58902"/>
                </a:lnTo>
                <a:lnTo>
                  <a:pt x="330568" y="52870"/>
                </a:lnTo>
                <a:lnTo>
                  <a:pt x="304914" y="52870"/>
                </a:lnTo>
                <a:lnTo>
                  <a:pt x="304914" y="31496"/>
                </a:lnTo>
                <a:lnTo>
                  <a:pt x="329018" y="31496"/>
                </a:lnTo>
                <a:lnTo>
                  <a:pt x="329018" y="25539"/>
                </a:lnTo>
                <a:lnTo>
                  <a:pt x="304914" y="25539"/>
                </a:lnTo>
                <a:lnTo>
                  <a:pt x="304914" y="6832"/>
                </a:lnTo>
                <a:lnTo>
                  <a:pt x="330568" y="6832"/>
                </a:lnTo>
                <a:lnTo>
                  <a:pt x="330568" y="838"/>
                </a:lnTo>
                <a:close/>
              </a:path>
              <a:path w="996950" h="60325">
                <a:moveTo>
                  <a:pt x="408762" y="838"/>
                </a:moveTo>
                <a:lnTo>
                  <a:pt x="402005" y="838"/>
                </a:lnTo>
                <a:lnTo>
                  <a:pt x="402005" y="25539"/>
                </a:lnTo>
                <a:lnTo>
                  <a:pt x="371373" y="25539"/>
                </a:lnTo>
                <a:lnTo>
                  <a:pt x="371373" y="838"/>
                </a:lnTo>
                <a:lnTo>
                  <a:pt x="364617" y="838"/>
                </a:lnTo>
                <a:lnTo>
                  <a:pt x="364617" y="58902"/>
                </a:lnTo>
                <a:lnTo>
                  <a:pt x="371373" y="58902"/>
                </a:lnTo>
                <a:lnTo>
                  <a:pt x="371373" y="31572"/>
                </a:lnTo>
                <a:lnTo>
                  <a:pt x="402005" y="31572"/>
                </a:lnTo>
                <a:lnTo>
                  <a:pt x="402005" y="58902"/>
                </a:lnTo>
                <a:lnTo>
                  <a:pt x="408762" y="58902"/>
                </a:lnTo>
                <a:lnTo>
                  <a:pt x="408762" y="838"/>
                </a:lnTo>
                <a:close/>
              </a:path>
              <a:path w="996950" h="60325">
                <a:moveTo>
                  <a:pt x="457136" y="838"/>
                </a:moveTo>
                <a:lnTo>
                  <a:pt x="424713" y="838"/>
                </a:lnTo>
                <a:lnTo>
                  <a:pt x="424713" y="58902"/>
                </a:lnTo>
                <a:lnTo>
                  <a:pt x="457136" y="58902"/>
                </a:lnTo>
                <a:lnTo>
                  <a:pt x="457136" y="52870"/>
                </a:lnTo>
                <a:lnTo>
                  <a:pt x="431482" y="52870"/>
                </a:lnTo>
                <a:lnTo>
                  <a:pt x="431482" y="31496"/>
                </a:lnTo>
                <a:lnTo>
                  <a:pt x="455587" y="31496"/>
                </a:lnTo>
                <a:lnTo>
                  <a:pt x="455587" y="25539"/>
                </a:lnTo>
                <a:lnTo>
                  <a:pt x="431482" y="25539"/>
                </a:lnTo>
                <a:lnTo>
                  <a:pt x="431482" y="6832"/>
                </a:lnTo>
                <a:lnTo>
                  <a:pt x="457136" y="6832"/>
                </a:lnTo>
                <a:lnTo>
                  <a:pt x="457136" y="838"/>
                </a:lnTo>
                <a:close/>
              </a:path>
              <a:path w="996950" h="60325">
                <a:moveTo>
                  <a:pt x="513575" y="58915"/>
                </a:moveTo>
                <a:lnTo>
                  <a:pt x="506323" y="40436"/>
                </a:lnTo>
                <a:lnTo>
                  <a:pt x="503936" y="34353"/>
                </a:lnTo>
                <a:lnTo>
                  <a:pt x="497230" y="17259"/>
                </a:lnTo>
                <a:lnTo>
                  <a:pt x="497230" y="34353"/>
                </a:lnTo>
                <a:lnTo>
                  <a:pt x="478409" y="34353"/>
                </a:lnTo>
                <a:lnTo>
                  <a:pt x="485254" y="16370"/>
                </a:lnTo>
                <a:lnTo>
                  <a:pt x="486346" y="13322"/>
                </a:lnTo>
                <a:lnTo>
                  <a:pt x="487172" y="10528"/>
                </a:lnTo>
                <a:lnTo>
                  <a:pt x="487756" y="7988"/>
                </a:lnTo>
                <a:lnTo>
                  <a:pt x="488696" y="11290"/>
                </a:lnTo>
                <a:lnTo>
                  <a:pt x="489585" y="14084"/>
                </a:lnTo>
                <a:lnTo>
                  <a:pt x="490461" y="16370"/>
                </a:lnTo>
                <a:lnTo>
                  <a:pt x="497230" y="34353"/>
                </a:lnTo>
                <a:lnTo>
                  <a:pt x="497230" y="17259"/>
                </a:lnTo>
                <a:lnTo>
                  <a:pt x="493598" y="7988"/>
                </a:lnTo>
                <a:lnTo>
                  <a:pt x="490702" y="596"/>
                </a:lnTo>
                <a:lnTo>
                  <a:pt x="485013" y="596"/>
                </a:lnTo>
                <a:lnTo>
                  <a:pt x="462026" y="58915"/>
                </a:lnTo>
                <a:lnTo>
                  <a:pt x="468871" y="58915"/>
                </a:lnTo>
                <a:lnTo>
                  <a:pt x="476021" y="40436"/>
                </a:lnTo>
                <a:lnTo>
                  <a:pt x="499338" y="40436"/>
                </a:lnTo>
                <a:lnTo>
                  <a:pt x="506577" y="58915"/>
                </a:lnTo>
                <a:lnTo>
                  <a:pt x="513575" y="58915"/>
                </a:lnTo>
                <a:close/>
              </a:path>
              <a:path w="996950" h="60325">
                <a:moveTo>
                  <a:pt x="553986" y="52793"/>
                </a:moveTo>
                <a:lnTo>
                  <a:pt x="528332" y="52793"/>
                </a:lnTo>
                <a:lnTo>
                  <a:pt x="528332" y="838"/>
                </a:lnTo>
                <a:lnTo>
                  <a:pt x="521576" y="838"/>
                </a:lnTo>
                <a:lnTo>
                  <a:pt x="521576" y="58902"/>
                </a:lnTo>
                <a:lnTo>
                  <a:pt x="553986" y="58902"/>
                </a:lnTo>
                <a:lnTo>
                  <a:pt x="553986" y="52793"/>
                </a:lnTo>
                <a:close/>
              </a:path>
              <a:path w="996950" h="60325">
                <a:moveTo>
                  <a:pt x="600163" y="838"/>
                </a:moveTo>
                <a:lnTo>
                  <a:pt x="556577" y="838"/>
                </a:lnTo>
                <a:lnTo>
                  <a:pt x="556577" y="6832"/>
                </a:lnTo>
                <a:lnTo>
                  <a:pt x="574992" y="6832"/>
                </a:lnTo>
                <a:lnTo>
                  <a:pt x="574992" y="58902"/>
                </a:lnTo>
                <a:lnTo>
                  <a:pt x="581748" y="58902"/>
                </a:lnTo>
                <a:lnTo>
                  <a:pt x="581748" y="6832"/>
                </a:lnTo>
                <a:lnTo>
                  <a:pt x="600163" y="6832"/>
                </a:lnTo>
                <a:lnTo>
                  <a:pt x="600163" y="838"/>
                </a:lnTo>
                <a:close/>
              </a:path>
              <a:path w="996950" h="60325">
                <a:moveTo>
                  <a:pt x="653059" y="838"/>
                </a:moveTo>
                <a:lnTo>
                  <a:pt x="646303" y="838"/>
                </a:lnTo>
                <a:lnTo>
                  <a:pt x="646303" y="25539"/>
                </a:lnTo>
                <a:lnTo>
                  <a:pt x="615683" y="25539"/>
                </a:lnTo>
                <a:lnTo>
                  <a:pt x="615683" y="838"/>
                </a:lnTo>
                <a:lnTo>
                  <a:pt x="608914" y="838"/>
                </a:lnTo>
                <a:lnTo>
                  <a:pt x="608914" y="58902"/>
                </a:lnTo>
                <a:lnTo>
                  <a:pt x="615683" y="58902"/>
                </a:lnTo>
                <a:lnTo>
                  <a:pt x="615683" y="31572"/>
                </a:lnTo>
                <a:lnTo>
                  <a:pt x="646303" y="31572"/>
                </a:lnTo>
                <a:lnTo>
                  <a:pt x="646303" y="58902"/>
                </a:lnTo>
                <a:lnTo>
                  <a:pt x="653059" y="58902"/>
                </a:lnTo>
                <a:lnTo>
                  <a:pt x="653059" y="838"/>
                </a:lnTo>
                <a:close/>
              </a:path>
              <a:path w="996950" h="60325">
                <a:moveTo>
                  <a:pt x="733729" y="58915"/>
                </a:moveTo>
                <a:lnTo>
                  <a:pt x="726478" y="40436"/>
                </a:lnTo>
                <a:lnTo>
                  <a:pt x="724090" y="34353"/>
                </a:lnTo>
                <a:lnTo>
                  <a:pt x="717384" y="17259"/>
                </a:lnTo>
                <a:lnTo>
                  <a:pt x="717384" y="34353"/>
                </a:lnTo>
                <a:lnTo>
                  <a:pt x="698563" y="34353"/>
                </a:lnTo>
                <a:lnTo>
                  <a:pt x="705408" y="16370"/>
                </a:lnTo>
                <a:lnTo>
                  <a:pt x="706501" y="13322"/>
                </a:lnTo>
                <a:lnTo>
                  <a:pt x="707326" y="10528"/>
                </a:lnTo>
                <a:lnTo>
                  <a:pt x="707910" y="7988"/>
                </a:lnTo>
                <a:lnTo>
                  <a:pt x="708837" y="11290"/>
                </a:lnTo>
                <a:lnTo>
                  <a:pt x="709739" y="14084"/>
                </a:lnTo>
                <a:lnTo>
                  <a:pt x="710615" y="16370"/>
                </a:lnTo>
                <a:lnTo>
                  <a:pt x="717384" y="34353"/>
                </a:lnTo>
                <a:lnTo>
                  <a:pt x="717384" y="17259"/>
                </a:lnTo>
                <a:lnTo>
                  <a:pt x="713752" y="7988"/>
                </a:lnTo>
                <a:lnTo>
                  <a:pt x="710857" y="596"/>
                </a:lnTo>
                <a:lnTo>
                  <a:pt x="705167" y="596"/>
                </a:lnTo>
                <a:lnTo>
                  <a:pt x="682180" y="58915"/>
                </a:lnTo>
                <a:lnTo>
                  <a:pt x="689025" y="58915"/>
                </a:lnTo>
                <a:lnTo>
                  <a:pt x="696188" y="40436"/>
                </a:lnTo>
                <a:lnTo>
                  <a:pt x="719493" y="40436"/>
                </a:lnTo>
                <a:lnTo>
                  <a:pt x="726732" y="58915"/>
                </a:lnTo>
                <a:lnTo>
                  <a:pt x="733729" y="58915"/>
                </a:lnTo>
                <a:close/>
              </a:path>
              <a:path w="996950" h="60325">
                <a:moveTo>
                  <a:pt x="787069" y="28486"/>
                </a:moveTo>
                <a:lnTo>
                  <a:pt x="767295" y="28486"/>
                </a:lnTo>
                <a:lnTo>
                  <a:pt x="767295" y="34518"/>
                </a:lnTo>
                <a:lnTo>
                  <a:pt x="780300" y="34518"/>
                </a:lnTo>
                <a:lnTo>
                  <a:pt x="780300" y="52400"/>
                </a:lnTo>
                <a:lnTo>
                  <a:pt x="776465" y="53327"/>
                </a:lnTo>
                <a:lnTo>
                  <a:pt x="772528" y="53784"/>
                </a:lnTo>
                <a:lnTo>
                  <a:pt x="761072" y="53784"/>
                </a:lnTo>
                <a:lnTo>
                  <a:pt x="755434" y="51752"/>
                </a:lnTo>
                <a:lnTo>
                  <a:pt x="747776" y="43649"/>
                </a:lnTo>
                <a:lnTo>
                  <a:pt x="745858" y="37706"/>
                </a:lnTo>
                <a:lnTo>
                  <a:pt x="745858" y="22402"/>
                </a:lnTo>
                <a:lnTo>
                  <a:pt x="747852" y="16560"/>
                </a:lnTo>
                <a:lnTo>
                  <a:pt x="755802" y="8140"/>
                </a:lnTo>
                <a:lnTo>
                  <a:pt x="761326" y="6045"/>
                </a:lnTo>
                <a:lnTo>
                  <a:pt x="773264" y="6045"/>
                </a:lnTo>
                <a:lnTo>
                  <a:pt x="778319" y="7150"/>
                </a:lnTo>
                <a:lnTo>
                  <a:pt x="783564" y="9372"/>
                </a:lnTo>
                <a:lnTo>
                  <a:pt x="786193" y="3416"/>
                </a:lnTo>
                <a:lnTo>
                  <a:pt x="780834" y="1143"/>
                </a:lnTo>
                <a:lnTo>
                  <a:pt x="775055" y="0"/>
                </a:lnTo>
                <a:lnTo>
                  <a:pt x="762723" y="0"/>
                </a:lnTo>
                <a:lnTo>
                  <a:pt x="738695" y="23837"/>
                </a:lnTo>
                <a:lnTo>
                  <a:pt x="738695" y="39293"/>
                </a:lnTo>
                <a:lnTo>
                  <a:pt x="741159" y="46634"/>
                </a:lnTo>
                <a:lnTo>
                  <a:pt x="750963" y="57086"/>
                </a:lnTo>
                <a:lnTo>
                  <a:pt x="757821" y="59702"/>
                </a:lnTo>
                <a:lnTo>
                  <a:pt x="770813" y="59702"/>
                </a:lnTo>
                <a:lnTo>
                  <a:pt x="774496" y="59448"/>
                </a:lnTo>
                <a:lnTo>
                  <a:pt x="780859" y="58445"/>
                </a:lnTo>
                <a:lnTo>
                  <a:pt x="787069" y="56730"/>
                </a:lnTo>
                <a:lnTo>
                  <a:pt x="787069" y="28486"/>
                </a:lnTo>
                <a:close/>
              </a:path>
              <a:path w="996950" h="60325">
                <a:moveTo>
                  <a:pt x="833450" y="838"/>
                </a:moveTo>
                <a:lnTo>
                  <a:pt x="801027" y="838"/>
                </a:lnTo>
                <a:lnTo>
                  <a:pt x="801027" y="58902"/>
                </a:lnTo>
                <a:lnTo>
                  <a:pt x="833450" y="58902"/>
                </a:lnTo>
                <a:lnTo>
                  <a:pt x="833450" y="52870"/>
                </a:lnTo>
                <a:lnTo>
                  <a:pt x="807796" y="52870"/>
                </a:lnTo>
                <a:lnTo>
                  <a:pt x="807796" y="31496"/>
                </a:lnTo>
                <a:lnTo>
                  <a:pt x="831888" y="31496"/>
                </a:lnTo>
                <a:lnTo>
                  <a:pt x="831888" y="25539"/>
                </a:lnTo>
                <a:lnTo>
                  <a:pt x="807796" y="25539"/>
                </a:lnTo>
                <a:lnTo>
                  <a:pt x="807796" y="6832"/>
                </a:lnTo>
                <a:lnTo>
                  <a:pt x="833450" y="6832"/>
                </a:lnTo>
                <a:lnTo>
                  <a:pt x="833450" y="838"/>
                </a:lnTo>
                <a:close/>
              </a:path>
              <a:path w="996950" h="60325">
                <a:moveTo>
                  <a:pt x="891755" y="838"/>
                </a:moveTo>
                <a:lnTo>
                  <a:pt x="885431" y="838"/>
                </a:lnTo>
                <a:lnTo>
                  <a:pt x="885431" y="34163"/>
                </a:lnTo>
                <a:lnTo>
                  <a:pt x="885990" y="49377"/>
                </a:lnTo>
                <a:lnTo>
                  <a:pt x="885672" y="49377"/>
                </a:lnTo>
                <a:lnTo>
                  <a:pt x="853973" y="838"/>
                </a:lnTo>
                <a:lnTo>
                  <a:pt x="846328" y="838"/>
                </a:lnTo>
                <a:lnTo>
                  <a:pt x="846328" y="58902"/>
                </a:lnTo>
                <a:lnTo>
                  <a:pt x="852576" y="58902"/>
                </a:lnTo>
                <a:lnTo>
                  <a:pt x="852576" y="21132"/>
                </a:lnTo>
                <a:lnTo>
                  <a:pt x="851941" y="10172"/>
                </a:lnTo>
                <a:lnTo>
                  <a:pt x="852258" y="10172"/>
                </a:lnTo>
                <a:lnTo>
                  <a:pt x="884047" y="58902"/>
                </a:lnTo>
                <a:lnTo>
                  <a:pt x="891755" y="58902"/>
                </a:lnTo>
                <a:lnTo>
                  <a:pt x="891755" y="838"/>
                </a:lnTo>
                <a:close/>
              </a:path>
              <a:path w="996950" h="60325">
                <a:moveTo>
                  <a:pt x="948715" y="3340"/>
                </a:moveTo>
                <a:lnTo>
                  <a:pt x="944156" y="1117"/>
                </a:lnTo>
                <a:lnTo>
                  <a:pt x="938822" y="0"/>
                </a:lnTo>
                <a:lnTo>
                  <a:pt x="926998" y="0"/>
                </a:lnTo>
                <a:lnTo>
                  <a:pt x="904722" y="23812"/>
                </a:lnTo>
                <a:lnTo>
                  <a:pt x="904722" y="39357"/>
                </a:lnTo>
                <a:lnTo>
                  <a:pt x="907046" y="46723"/>
                </a:lnTo>
                <a:lnTo>
                  <a:pt x="916355" y="57111"/>
                </a:lnTo>
                <a:lnTo>
                  <a:pt x="922959" y="59702"/>
                </a:lnTo>
                <a:lnTo>
                  <a:pt x="937437" y="59702"/>
                </a:lnTo>
                <a:lnTo>
                  <a:pt x="942416" y="58953"/>
                </a:lnTo>
                <a:lnTo>
                  <a:pt x="946442" y="57442"/>
                </a:lnTo>
                <a:lnTo>
                  <a:pt x="946442" y="51523"/>
                </a:lnTo>
                <a:lnTo>
                  <a:pt x="941247" y="52971"/>
                </a:lnTo>
                <a:lnTo>
                  <a:pt x="936625" y="53708"/>
                </a:lnTo>
                <a:lnTo>
                  <a:pt x="925957" y="53708"/>
                </a:lnTo>
                <a:lnTo>
                  <a:pt x="920877" y="51638"/>
                </a:lnTo>
                <a:lnTo>
                  <a:pt x="913739" y="43345"/>
                </a:lnTo>
                <a:lnTo>
                  <a:pt x="911961" y="37465"/>
                </a:lnTo>
                <a:lnTo>
                  <a:pt x="911961" y="22479"/>
                </a:lnTo>
                <a:lnTo>
                  <a:pt x="913815" y="16662"/>
                </a:lnTo>
                <a:lnTo>
                  <a:pt x="921207" y="8166"/>
                </a:lnTo>
                <a:lnTo>
                  <a:pt x="926249" y="6032"/>
                </a:lnTo>
                <a:lnTo>
                  <a:pt x="937044" y="6032"/>
                </a:lnTo>
                <a:lnTo>
                  <a:pt x="941451" y="7073"/>
                </a:lnTo>
                <a:lnTo>
                  <a:pt x="945845" y="9131"/>
                </a:lnTo>
                <a:lnTo>
                  <a:pt x="948715" y="3340"/>
                </a:lnTo>
                <a:close/>
              </a:path>
              <a:path w="996950" h="60325">
                <a:moveTo>
                  <a:pt x="996759" y="838"/>
                </a:moveTo>
                <a:lnTo>
                  <a:pt x="989444" y="838"/>
                </a:lnTo>
                <a:lnTo>
                  <a:pt x="973924" y="29870"/>
                </a:lnTo>
                <a:lnTo>
                  <a:pt x="958532" y="838"/>
                </a:lnTo>
                <a:lnTo>
                  <a:pt x="951141" y="838"/>
                </a:lnTo>
                <a:lnTo>
                  <a:pt x="970508" y="36703"/>
                </a:lnTo>
                <a:lnTo>
                  <a:pt x="970508" y="58902"/>
                </a:lnTo>
                <a:lnTo>
                  <a:pt x="977353" y="58902"/>
                </a:lnTo>
                <a:lnTo>
                  <a:pt x="977353" y="36385"/>
                </a:lnTo>
                <a:lnTo>
                  <a:pt x="996759" y="838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10692269" y="305155"/>
            <a:ext cx="617855" cy="363855"/>
          </a:xfrm>
          <a:custGeom>
            <a:avLst/>
            <a:gdLst/>
            <a:ahLst/>
            <a:cxnLst/>
            <a:rect l="l" t="t" r="r" b="b"/>
            <a:pathLst>
              <a:path w="617854" h="363855">
                <a:moveTo>
                  <a:pt x="326466" y="179705"/>
                </a:moveTo>
                <a:lnTo>
                  <a:pt x="324866" y="150647"/>
                </a:lnTo>
                <a:lnTo>
                  <a:pt x="320001" y="122085"/>
                </a:lnTo>
                <a:lnTo>
                  <a:pt x="311619" y="94018"/>
                </a:lnTo>
                <a:lnTo>
                  <a:pt x="307035" y="84086"/>
                </a:lnTo>
                <a:lnTo>
                  <a:pt x="300901" y="70764"/>
                </a:lnTo>
                <a:lnTo>
                  <a:pt x="268782" y="33223"/>
                </a:lnTo>
                <a:lnTo>
                  <a:pt x="227723" y="11620"/>
                </a:lnTo>
                <a:lnTo>
                  <a:pt x="216306" y="8610"/>
                </a:lnTo>
                <a:lnTo>
                  <a:pt x="216306" y="183845"/>
                </a:lnTo>
                <a:lnTo>
                  <a:pt x="214934" y="210921"/>
                </a:lnTo>
                <a:lnTo>
                  <a:pt x="203949" y="254381"/>
                </a:lnTo>
                <a:lnTo>
                  <a:pt x="162661" y="279654"/>
                </a:lnTo>
                <a:lnTo>
                  <a:pt x="135966" y="281228"/>
                </a:lnTo>
                <a:lnTo>
                  <a:pt x="122186" y="281228"/>
                </a:lnTo>
                <a:lnTo>
                  <a:pt x="107835" y="280784"/>
                </a:lnTo>
                <a:lnTo>
                  <a:pt x="107835" y="84391"/>
                </a:lnTo>
                <a:lnTo>
                  <a:pt x="125018" y="84086"/>
                </a:lnTo>
                <a:lnTo>
                  <a:pt x="142163" y="84201"/>
                </a:lnTo>
                <a:lnTo>
                  <a:pt x="187972" y="97053"/>
                </a:lnTo>
                <a:lnTo>
                  <a:pt x="209461" y="129755"/>
                </a:lnTo>
                <a:lnTo>
                  <a:pt x="216306" y="183845"/>
                </a:lnTo>
                <a:lnTo>
                  <a:pt x="216306" y="8610"/>
                </a:lnTo>
                <a:lnTo>
                  <a:pt x="208140" y="6451"/>
                </a:lnTo>
                <a:lnTo>
                  <a:pt x="188163" y="3581"/>
                </a:lnTo>
                <a:lnTo>
                  <a:pt x="167855" y="2565"/>
                </a:lnTo>
                <a:lnTo>
                  <a:pt x="87782" y="2273"/>
                </a:lnTo>
                <a:lnTo>
                  <a:pt x="7708" y="2387"/>
                </a:lnTo>
                <a:lnTo>
                  <a:pt x="5219" y="2387"/>
                </a:lnTo>
                <a:lnTo>
                  <a:pt x="3263" y="2628"/>
                </a:lnTo>
                <a:lnTo>
                  <a:pt x="0" y="2781"/>
                </a:lnTo>
                <a:lnTo>
                  <a:pt x="0" y="361594"/>
                </a:lnTo>
                <a:lnTo>
                  <a:pt x="3263" y="363677"/>
                </a:lnTo>
                <a:lnTo>
                  <a:pt x="8216" y="362800"/>
                </a:lnTo>
                <a:lnTo>
                  <a:pt x="106095" y="362877"/>
                </a:lnTo>
                <a:lnTo>
                  <a:pt x="141808" y="362864"/>
                </a:lnTo>
                <a:lnTo>
                  <a:pt x="153784" y="362877"/>
                </a:lnTo>
                <a:lnTo>
                  <a:pt x="155003" y="362851"/>
                </a:lnTo>
                <a:lnTo>
                  <a:pt x="158165" y="362800"/>
                </a:lnTo>
                <a:lnTo>
                  <a:pt x="170129" y="362610"/>
                </a:lnTo>
                <a:lnTo>
                  <a:pt x="186436" y="361581"/>
                </a:lnTo>
                <a:lnTo>
                  <a:pt x="223926" y="354622"/>
                </a:lnTo>
                <a:lnTo>
                  <a:pt x="267601" y="332740"/>
                </a:lnTo>
                <a:lnTo>
                  <a:pt x="302615" y="292760"/>
                </a:lnTo>
                <a:lnTo>
                  <a:pt x="308013" y="281228"/>
                </a:lnTo>
                <a:lnTo>
                  <a:pt x="314388" y="267614"/>
                </a:lnTo>
                <a:lnTo>
                  <a:pt x="318719" y="253390"/>
                </a:lnTo>
                <a:lnTo>
                  <a:pt x="321640" y="238874"/>
                </a:lnTo>
                <a:lnTo>
                  <a:pt x="323608" y="224129"/>
                </a:lnTo>
                <a:lnTo>
                  <a:pt x="325094" y="209207"/>
                </a:lnTo>
                <a:lnTo>
                  <a:pt x="326466" y="179705"/>
                </a:lnTo>
                <a:close/>
              </a:path>
              <a:path w="617854" h="363855">
                <a:moveTo>
                  <a:pt x="617321" y="3263"/>
                </a:moveTo>
                <a:lnTo>
                  <a:pt x="614641" y="0"/>
                </a:lnTo>
                <a:lnTo>
                  <a:pt x="506476" y="0"/>
                </a:lnTo>
                <a:lnTo>
                  <a:pt x="506476" y="127266"/>
                </a:lnTo>
                <a:lnTo>
                  <a:pt x="385572" y="127266"/>
                </a:lnTo>
                <a:lnTo>
                  <a:pt x="385572" y="0"/>
                </a:lnTo>
                <a:lnTo>
                  <a:pt x="274472" y="0"/>
                </a:lnTo>
                <a:lnTo>
                  <a:pt x="274472" y="21043"/>
                </a:lnTo>
                <a:lnTo>
                  <a:pt x="290461" y="35026"/>
                </a:lnTo>
                <a:lnTo>
                  <a:pt x="304012" y="51104"/>
                </a:lnTo>
                <a:lnTo>
                  <a:pt x="322922" y="85496"/>
                </a:lnTo>
                <a:lnTo>
                  <a:pt x="334759" y="130937"/>
                </a:lnTo>
                <a:lnTo>
                  <a:pt x="340448" y="177546"/>
                </a:lnTo>
                <a:lnTo>
                  <a:pt x="340106" y="196265"/>
                </a:lnTo>
                <a:lnTo>
                  <a:pt x="334505" y="242595"/>
                </a:lnTo>
                <a:lnTo>
                  <a:pt x="322770" y="283095"/>
                </a:lnTo>
                <a:lnTo>
                  <a:pt x="294474" y="325843"/>
                </a:lnTo>
                <a:lnTo>
                  <a:pt x="274472" y="343585"/>
                </a:lnTo>
                <a:lnTo>
                  <a:pt x="274472" y="358965"/>
                </a:lnTo>
                <a:lnTo>
                  <a:pt x="385572" y="358965"/>
                </a:lnTo>
                <a:lnTo>
                  <a:pt x="385572" y="215379"/>
                </a:lnTo>
                <a:lnTo>
                  <a:pt x="506476" y="215379"/>
                </a:lnTo>
                <a:lnTo>
                  <a:pt x="506476" y="361772"/>
                </a:lnTo>
                <a:lnTo>
                  <a:pt x="513016" y="362534"/>
                </a:lnTo>
                <a:lnTo>
                  <a:pt x="520839" y="362762"/>
                </a:lnTo>
                <a:lnTo>
                  <a:pt x="526834" y="361835"/>
                </a:lnTo>
                <a:lnTo>
                  <a:pt x="530656" y="358902"/>
                </a:lnTo>
                <a:lnTo>
                  <a:pt x="530999" y="355295"/>
                </a:lnTo>
                <a:lnTo>
                  <a:pt x="610616" y="141503"/>
                </a:lnTo>
                <a:lnTo>
                  <a:pt x="613232" y="133375"/>
                </a:lnTo>
                <a:lnTo>
                  <a:pt x="615073" y="125120"/>
                </a:lnTo>
                <a:lnTo>
                  <a:pt x="616115" y="116700"/>
                </a:lnTo>
                <a:lnTo>
                  <a:pt x="616369" y="108013"/>
                </a:lnTo>
                <a:lnTo>
                  <a:pt x="616115" y="8077"/>
                </a:lnTo>
                <a:lnTo>
                  <a:pt x="617321" y="3263"/>
                </a:lnTo>
                <a:close/>
              </a:path>
            </a:pathLst>
          </a:custGeom>
          <a:solidFill>
            <a:srgbClr val="4E6E8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g object 20"/>
          <p:cNvSpPr/>
          <p:nvPr/>
        </p:nvSpPr>
        <p:spPr>
          <a:xfrm>
            <a:off x="11522176" y="263880"/>
            <a:ext cx="392430" cy="375285"/>
          </a:xfrm>
          <a:custGeom>
            <a:avLst/>
            <a:gdLst/>
            <a:ahLst/>
            <a:cxnLst/>
            <a:rect l="l" t="t" r="r" b="b"/>
            <a:pathLst>
              <a:path w="392429" h="375284">
                <a:moveTo>
                  <a:pt x="177885" y="340639"/>
                </a:moveTo>
                <a:lnTo>
                  <a:pt x="111721" y="340639"/>
                </a:lnTo>
                <a:lnTo>
                  <a:pt x="125488" y="375208"/>
                </a:lnTo>
                <a:lnTo>
                  <a:pt x="177885" y="340639"/>
                </a:lnTo>
                <a:close/>
              </a:path>
              <a:path w="392429" h="375284">
                <a:moveTo>
                  <a:pt x="98215" y="26566"/>
                </a:moveTo>
                <a:lnTo>
                  <a:pt x="60627" y="36049"/>
                </a:lnTo>
                <a:lnTo>
                  <a:pt x="20014" y="52177"/>
                </a:lnTo>
                <a:lnTo>
                  <a:pt x="13220" y="55410"/>
                </a:lnTo>
                <a:lnTo>
                  <a:pt x="4737" y="56083"/>
                </a:lnTo>
                <a:lnTo>
                  <a:pt x="0" y="62407"/>
                </a:lnTo>
                <a:lnTo>
                  <a:pt x="16979" y="101955"/>
                </a:lnTo>
                <a:lnTo>
                  <a:pt x="62801" y="217042"/>
                </a:lnTo>
                <a:lnTo>
                  <a:pt x="111658" y="340664"/>
                </a:lnTo>
                <a:lnTo>
                  <a:pt x="177885" y="340639"/>
                </a:lnTo>
                <a:lnTo>
                  <a:pt x="222342" y="311833"/>
                </a:lnTo>
                <a:lnTo>
                  <a:pt x="265900" y="286687"/>
                </a:lnTo>
                <a:lnTo>
                  <a:pt x="304064" y="269642"/>
                </a:lnTo>
                <a:lnTo>
                  <a:pt x="318442" y="268778"/>
                </a:lnTo>
                <a:lnTo>
                  <a:pt x="391846" y="268778"/>
                </a:lnTo>
                <a:lnTo>
                  <a:pt x="391934" y="185026"/>
                </a:lnTo>
                <a:lnTo>
                  <a:pt x="392188" y="185013"/>
                </a:lnTo>
                <a:lnTo>
                  <a:pt x="392188" y="138988"/>
                </a:lnTo>
                <a:lnTo>
                  <a:pt x="391477" y="138988"/>
                </a:lnTo>
                <a:lnTo>
                  <a:pt x="391604" y="65722"/>
                </a:lnTo>
                <a:lnTo>
                  <a:pt x="392188" y="65646"/>
                </a:lnTo>
                <a:lnTo>
                  <a:pt x="392188" y="52177"/>
                </a:lnTo>
                <a:lnTo>
                  <a:pt x="195285" y="52171"/>
                </a:lnTo>
                <a:lnTo>
                  <a:pt x="180276" y="48908"/>
                </a:lnTo>
                <a:lnTo>
                  <a:pt x="165506" y="42672"/>
                </a:lnTo>
                <a:lnTo>
                  <a:pt x="143593" y="33068"/>
                </a:lnTo>
                <a:lnTo>
                  <a:pt x="121211" y="27409"/>
                </a:lnTo>
                <a:lnTo>
                  <a:pt x="98215" y="26566"/>
                </a:lnTo>
                <a:close/>
              </a:path>
              <a:path w="392429" h="375284">
                <a:moveTo>
                  <a:pt x="391846" y="268778"/>
                </a:moveTo>
                <a:lnTo>
                  <a:pt x="318442" y="268778"/>
                </a:lnTo>
                <a:lnTo>
                  <a:pt x="331483" y="272516"/>
                </a:lnTo>
                <a:lnTo>
                  <a:pt x="343230" y="280720"/>
                </a:lnTo>
                <a:lnTo>
                  <a:pt x="354433" y="289172"/>
                </a:lnTo>
                <a:lnTo>
                  <a:pt x="365966" y="293508"/>
                </a:lnTo>
                <a:lnTo>
                  <a:pt x="378370" y="293659"/>
                </a:lnTo>
                <a:lnTo>
                  <a:pt x="392188" y="289559"/>
                </a:lnTo>
                <a:lnTo>
                  <a:pt x="392188" y="270294"/>
                </a:lnTo>
                <a:lnTo>
                  <a:pt x="391845" y="270294"/>
                </a:lnTo>
                <a:lnTo>
                  <a:pt x="391846" y="268778"/>
                </a:lnTo>
                <a:close/>
              </a:path>
              <a:path w="392429" h="375284">
                <a:moveTo>
                  <a:pt x="392188" y="270230"/>
                </a:moveTo>
                <a:lnTo>
                  <a:pt x="391845" y="270294"/>
                </a:lnTo>
                <a:lnTo>
                  <a:pt x="392188" y="270294"/>
                </a:lnTo>
                <a:close/>
              </a:path>
              <a:path w="392429" h="375284">
                <a:moveTo>
                  <a:pt x="392188" y="138950"/>
                </a:moveTo>
                <a:lnTo>
                  <a:pt x="391477" y="138988"/>
                </a:lnTo>
                <a:lnTo>
                  <a:pt x="392188" y="138988"/>
                </a:lnTo>
                <a:close/>
              </a:path>
              <a:path w="392429" h="375284">
                <a:moveTo>
                  <a:pt x="340309" y="4864"/>
                </a:moveTo>
                <a:lnTo>
                  <a:pt x="311975" y="15759"/>
                </a:lnTo>
                <a:lnTo>
                  <a:pt x="239102" y="44627"/>
                </a:lnTo>
                <a:lnTo>
                  <a:pt x="232575" y="46164"/>
                </a:lnTo>
                <a:lnTo>
                  <a:pt x="226352" y="48386"/>
                </a:lnTo>
                <a:lnTo>
                  <a:pt x="210660" y="52123"/>
                </a:lnTo>
                <a:lnTo>
                  <a:pt x="195314" y="52177"/>
                </a:lnTo>
                <a:lnTo>
                  <a:pt x="392188" y="52177"/>
                </a:lnTo>
                <a:lnTo>
                  <a:pt x="392188" y="5232"/>
                </a:lnTo>
                <a:lnTo>
                  <a:pt x="347599" y="5232"/>
                </a:lnTo>
                <a:lnTo>
                  <a:pt x="340309" y="4864"/>
                </a:lnTo>
                <a:close/>
              </a:path>
              <a:path w="392429" h="375284">
                <a:moveTo>
                  <a:pt x="392188" y="0"/>
                </a:moveTo>
                <a:lnTo>
                  <a:pt x="347599" y="5232"/>
                </a:lnTo>
                <a:lnTo>
                  <a:pt x="392188" y="5232"/>
                </a:lnTo>
                <a:lnTo>
                  <a:pt x="392188" y="0"/>
                </a:lnTo>
                <a:close/>
              </a:path>
            </a:pathLst>
          </a:custGeom>
          <a:solidFill>
            <a:srgbClr val="4E6E8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g object 21"/>
          <p:cNvSpPr/>
          <p:nvPr/>
        </p:nvSpPr>
        <p:spPr>
          <a:xfrm>
            <a:off x="11539156" y="307924"/>
            <a:ext cx="374650" cy="297180"/>
          </a:xfrm>
          <a:custGeom>
            <a:avLst/>
            <a:gdLst/>
            <a:ahLst/>
            <a:cxnLst/>
            <a:rect l="l" t="t" r="r" b="b"/>
            <a:pathLst>
              <a:path w="374650" h="297180">
                <a:moveTo>
                  <a:pt x="373773" y="0"/>
                </a:moveTo>
                <a:lnTo>
                  <a:pt x="355451" y="5660"/>
                </a:lnTo>
                <a:lnTo>
                  <a:pt x="308632" y="16725"/>
                </a:lnTo>
                <a:lnTo>
                  <a:pt x="245539" y="24324"/>
                </a:lnTo>
                <a:lnTo>
                  <a:pt x="178396" y="19583"/>
                </a:lnTo>
                <a:lnTo>
                  <a:pt x="126781" y="9780"/>
                </a:lnTo>
                <a:lnTo>
                  <a:pt x="90993" y="10506"/>
                </a:lnTo>
                <a:lnTo>
                  <a:pt x="54308" y="25351"/>
                </a:lnTo>
                <a:lnTo>
                  <a:pt x="0" y="57912"/>
                </a:lnTo>
                <a:lnTo>
                  <a:pt x="45821" y="172999"/>
                </a:lnTo>
                <a:lnTo>
                  <a:pt x="94678" y="296621"/>
                </a:lnTo>
                <a:lnTo>
                  <a:pt x="141266" y="273402"/>
                </a:lnTo>
                <a:lnTo>
                  <a:pt x="182487" y="248261"/>
                </a:lnTo>
                <a:lnTo>
                  <a:pt x="220535" y="217550"/>
                </a:lnTo>
                <a:lnTo>
                  <a:pt x="247446" y="193212"/>
                </a:lnTo>
                <a:lnTo>
                  <a:pt x="272418" y="186005"/>
                </a:lnTo>
                <a:lnTo>
                  <a:pt x="309853" y="196746"/>
                </a:lnTo>
                <a:lnTo>
                  <a:pt x="374154" y="226250"/>
                </a:lnTo>
                <a:lnTo>
                  <a:pt x="37377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g object 22"/>
          <p:cNvSpPr/>
          <p:nvPr/>
        </p:nvSpPr>
        <p:spPr>
          <a:xfrm>
            <a:off x="10690847" y="307422"/>
            <a:ext cx="328295" cy="361950"/>
          </a:xfrm>
          <a:custGeom>
            <a:avLst/>
            <a:gdLst/>
            <a:ahLst/>
            <a:cxnLst/>
            <a:rect l="l" t="t" r="r" b="b"/>
            <a:pathLst>
              <a:path w="328295" h="361950">
                <a:moveTo>
                  <a:pt x="88852" y="0"/>
                </a:moveTo>
                <a:lnTo>
                  <a:pt x="5930" y="120"/>
                </a:lnTo>
                <a:lnTo>
                  <a:pt x="3441" y="336"/>
                </a:lnTo>
                <a:lnTo>
                  <a:pt x="0" y="514"/>
                </a:lnTo>
                <a:lnTo>
                  <a:pt x="0" y="359314"/>
                </a:lnTo>
                <a:lnTo>
                  <a:pt x="4660" y="361410"/>
                </a:lnTo>
                <a:lnTo>
                  <a:pt x="8915" y="360546"/>
                </a:lnTo>
                <a:lnTo>
                  <a:pt x="158162" y="360546"/>
                </a:lnTo>
                <a:lnTo>
                  <a:pt x="203987" y="357041"/>
                </a:lnTo>
                <a:lnTo>
                  <a:pt x="245478" y="344900"/>
                </a:lnTo>
                <a:lnTo>
                  <a:pt x="288440" y="312258"/>
                </a:lnTo>
                <a:lnTo>
                  <a:pt x="309433" y="278952"/>
                </a:lnTo>
                <a:lnTo>
                  <a:pt x="124342" y="278951"/>
                </a:lnTo>
                <a:lnTo>
                  <a:pt x="110350" y="278517"/>
                </a:lnTo>
                <a:lnTo>
                  <a:pt x="110350" y="82124"/>
                </a:lnTo>
                <a:lnTo>
                  <a:pt x="127446" y="81818"/>
                </a:lnTo>
                <a:lnTo>
                  <a:pt x="308467" y="81818"/>
                </a:lnTo>
                <a:lnTo>
                  <a:pt x="302328" y="68490"/>
                </a:lnTo>
                <a:lnTo>
                  <a:pt x="270210" y="30952"/>
                </a:lnTo>
                <a:lnTo>
                  <a:pt x="229148" y="9344"/>
                </a:lnTo>
                <a:lnTo>
                  <a:pt x="189596" y="1303"/>
                </a:lnTo>
                <a:lnTo>
                  <a:pt x="169278" y="298"/>
                </a:lnTo>
                <a:lnTo>
                  <a:pt x="88852" y="0"/>
                </a:lnTo>
                <a:close/>
              </a:path>
              <a:path w="328295" h="361950">
                <a:moveTo>
                  <a:pt x="158162" y="360546"/>
                </a:moveTo>
                <a:lnTo>
                  <a:pt x="13055" y="360546"/>
                </a:lnTo>
                <a:lnTo>
                  <a:pt x="75760" y="360603"/>
                </a:lnTo>
                <a:lnTo>
                  <a:pt x="155776" y="360584"/>
                </a:lnTo>
                <a:lnTo>
                  <a:pt x="158162" y="360546"/>
                </a:lnTo>
                <a:close/>
              </a:path>
              <a:path w="328295" h="361950">
                <a:moveTo>
                  <a:pt x="155776" y="360584"/>
                </a:moveTo>
                <a:lnTo>
                  <a:pt x="138455" y="360584"/>
                </a:lnTo>
                <a:lnTo>
                  <a:pt x="154881" y="360599"/>
                </a:lnTo>
                <a:lnTo>
                  <a:pt x="155776" y="360584"/>
                </a:lnTo>
                <a:close/>
              </a:path>
              <a:path w="328295" h="361950">
                <a:moveTo>
                  <a:pt x="308467" y="81818"/>
                </a:moveTo>
                <a:lnTo>
                  <a:pt x="127446" y="81818"/>
                </a:lnTo>
                <a:lnTo>
                  <a:pt x="144408" y="81926"/>
                </a:lnTo>
                <a:lnTo>
                  <a:pt x="161185" y="83669"/>
                </a:lnTo>
                <a:lnTo>
                  <a:pt x="199505" y="103593"/>
                </a:lnTo>
                <a:lnTo>
                  <a:pt x="216114" y="154494"/>
                </a:lnTo>
                <a:lnTo>
                  <a:pt x="217876" y="181570"/>
                </a:lnTo>
                <a:lnTo>
                  <a:pt x="216411" y="208643"/>
                </a:lnTo>
                <a:lnTo>
                  <a:pt x="205465" y="252116"/>
                </a:lnTo>
                <a:lnTo>
                  <a:pt x="164630" y="277387"/>
                </a:lnTo>
                <a:lnTo>
                  <a:pt x="137975" y="278952"/>
                </a:lnTo>
                <a:lnTo>
                  <a:pt x="309433" y="278951"/>
                </a:lnTo>
                <a:lnTo>
                  <a:pt x="323070" y="236610"/>
                </a:lnTo>
                <a:lnTo>
                  <a:pt x="327901" y="177431"/>
                </a:lnTo>
                <a:lnTo>
                  <a:pt x="326291" y="148378"/>
                </a:lnTo>
                <a:lnTo>
                  <a:pt x="321429" y="119809"/>
                </a:lnTo>
                <a:lnTo>
                  <a:pt x="313042" y="91751"/>
                </a:lnTo>
                <a:lnTo>
                  <a:pt x="308467" y="81818"/>
                </a:lnTo>
                <a:close/>
              </a:path>
            </a:pathLst>
          </a:custGeom>
          <a:solidFill>
            <a:srgbClr val="4255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bg object 23"/>
          <p:cNvSpPr/>
          <p:nvPr/>
        </p:nvSpPr>
        <p:spPr>
          <a:xfrm>
            <a:off x="10967085" y="307923"/>
            <a:ext cx="656590" cy="360045"/>
          </a:xfrm>
          <a:custGeom>
            <a:avLst/>
            <a:gdLst/>
            <a:ahLst/>
            <a:cxnLst/>
            <a:rect l="l" t="t" r="r" b="b"/>
            <a:pathLst>
              <a:path w="656590" h="360045">
                <a:moveTo>
                  <a:pt x="342506" y="3276"/>
                </a:moveTo>
                <a:lnTo>
                  <a:pt x="339826" y="342"/>
                </a:lnTo>
                <a:lnTo>
                  <a:pt x="230174" y="342"/>
                </a:lnTo>
                <a:lnTo>
                  <a:pt x="230174" y="125349"/>
                </a:lnTo>
                <a:lnTo>
                  <a:pt x="109258" y="125349"/>
                </a:lnTo>
                <a:lnTo>
                  <a:pt x="109258" y="203"/>
                </a:lnTo>
                <a:lnTo>
                  <a:pt x="38" y="203"/>
                </a:lnTo>
                <a:lnTo>
                  <a:pt x="38" y="18262"/>
                </a:lnTo>
                <a:lnTo>
                  <a:pt x="15201" y="32258"/>
                </a:lnTo>
                <a:lnTo>
                  <a:pt x="28765" y="48336"/>
                </a:lnTo>
                <a:lnTo>
                  <a:pt x="48298" y="82727"/>
                </a:lnTo>
                <a:lnTo>
                  <a:pt x="60083" y="128168"/>
                </a:lnTo>
                <a:lnTo>
                  <a:pt x="65722" y="174777"/>
                </a:lnTo>
                <a:lnTo>
                  <a:pt x="65392" y="193497"/>
                </a:lnTo>
                <a:lnTo>
                  <a:pt x="59893" y="239826"/>
                </a:lnTo>
                <a:lnTo>
                  <a:pt x="48018" y="280327"/>
                </a:lnTo>
                <a:lnTo>
                  <a:pt x="19469" y="323075"/>
                </a:lnTo>
                <a:lnTo>
                  <a:pt x="0" y="340817"/>
                </a:lnTo>
                <a:lnTo>
                  <a:pt x="0" y="359384"/>
                </a:lnTo>
                <a:lnTo>
                  <a:pt x="110121" y="359384"/>
                </a:lnTo>
                <a:lnTo>
                  <a:pt x="110121" y="215328"/>
                </a:lnTo>
                <a:lnTo>
                  <a:pt x="230581" y="215328"/>
                </a:lnTo>
                <a:lnTo>
                  <a:pt x="230581" y="359003"/>
                </a:lnTo>
                <a:lnTo>
                  <a:pt x="238518" y="359778"/>
                </a:lnTo>
                <a:lnTo>
                  <a:pt x="245478" y="359994"/>
                </a:lnTo>
                <a:lnTo>
                  <a:pt x="251472" y="359067"/>
                </a:lnTo>
                <a:lnTo>
                  <a:pt x="255295" y="356133"/>
                </a:lnTo>
                <a:lnTo>
                  <a:pt x="255917" y="352526"/>
                </a:lnTo>
                <a:lnTo>
                  <a:pt x="335661" y="138734"/>
                </a:lnTo>
                <a:lnTo>
                  <a:pt x="338302" y="130606"/>
                </a:lnTo>
                <a:lnTo>
                  <a:pt x="340182" y="122351"/>
                </a:lnTo>
                <a:lnTo>
                  <a:pt x="341274" y="113931"/>
                </a:lnTo>
                <a:lnTo>
                  <a:pt x="341553" y="105244"/>
                </a:lnTo>
                <a:lnTo>
                  <a:pt x="341299" y="81470"/>
                </a:lnTo>
                <a:lnTo>
                  <a:pt x="341299" y="6883"/>
                </a:lnTo>
                <a:lnTo>
                  <a:pt x="342506" y="3276"/>
                </a:lnTo>
                <a:close/>
              </a:path>
              <a:path w="656590" h="360045">
                <a:moveTo>
                  <a:pt x="656539" y="359537"/>
                </a:moveTo>
                <a:lnTo>
                  <a:pt x="634885" y="301383"/>
                </a:lnTo>
                <a:lnTo>
                  <a:pt x="615073" y="248170"/>
                </a:lnTo>
                <a:lnTo>
                  <a:pt x="614146" y="245656"/>
                </a:lnTo>
                <a:lnTo>
                  <a:pt x="559117" y="97828"/>
                </a:lnTo>
                <a:lnTo>
                  <a:pt x="538949" y="43649"/>
                </a:lnTo>
                <a:lnTo>
                  <a:pt x="538949" y="157810"/>
                </a:lnTo>
                <a:lnTo>
                  <a:pt x="493141" y="191858"/>
                </a:lnTo>
                <a:lnTo>
                  <a:pt x="499719" y="212356"/>
                </a:lnTo>
                <a:lnTo>
                  <a:pt x="502970" y="222631"/>
                </a:lnTo>
                <a:lnTo>
                  <a:pt x="507453" y="237261"/>
                </a:lnTo>
                <a:lnTo>
                  <a:pt x="510501" y="241363"/>
                </a:lnTo>
                <a:lnTo>
                  <a:pt x="508876" y="246354"/>
                </a:lnTo>
                <a:lnTo>
                  <a:pt x="511263" y="245656"/>
                </a:lnTo>
                <a:lnTo>
                  <a:pt x="510463" y="247027"/>
                </a:lnTo>
                <a:lnTo>
                  <a:pt x="510057" y="248170"/>
                </a:lnTo>
                <a:lnTo>
                  <a:pt x="508965" y="248069"/>
                </a:lnTo>
                <a:lnTo>
                  <a:pt x="508558" y="247484"/>
                </a:lnTo>
                <a:lnTo>
                  <a:pt x="508622" y="247218"/>
                </a:lnTo>
                <a:lnTo>
                  <a:pt x="508812" y="246430"/>
                </a:lnTo>
                <a:lnTo>
                  <a:pt x="499935" y="241617"/>
                </a:lnTo>
                <a:lnTo>
                  <a:pt x="491731" y="235800"/>
                </a:lnTo>
                <a:lnTo>
                  <a:pt x="483755" y="229628"/>
                </a:lnTo>
                <a:lnTo>
                  <a:pt x="475615" y="223697"/>
                </a:lnTo>
                <a:lnTo>
                  <a:pt x="471411" y="220903"/>
                </a:lnTo>
                <a:lnTo>
                  <a:pt x="467372" y="217881"/>
                </a:lnTo>
                <a:lnTo>
                  <a:pt x="462508" y="214439"/>
                </a:lnTo>
                <a:lnTo>
                  <a:pt x="416902" y="247218"/>
                </a:lnTo>
                <a:lnTo>
                  <a:pt x="414909" y="245414"/>
                </a:lnTo>
                <a:lnTo>
                  <a:pt x="431812" y="191782"/>
                </a:lnTo>
                <a:lnTo>
                  <a:pt x="383565" y="156095"/>
                </a:lnTo>
                <a:lnTo>
                  <a:pt x="443280" y="156095"/>
                </a:lnTo>
                <a:lnTo>
                  <a:pt x="462419" y="97828"/>
                </a:lnTo>
                <a:lnTo>
                  <a:pt x="481622" y="155638"/>
                </a:lnTo>
                <a:lnTo>
                  <a:pt x="537781" y="155638"/>
                </a:lnTo>
                <a:lnTo>
                  <a:pt x="538949" y="157810"/>
                </a:lnTo>
                <a:lnTo>
                  <a:pt x="538949" y="43649"/>
                </a:lnTo>
                <a:lnTo>
                  <a:pt x="522706" y="0"/>
                </a:lnTo>
                <a:lnTo>
                  <a:pt x="401091" y="0"/>
                </a:lnTo>
                <a:lnTo>
                  <a:pt x="267385" y="359257"/>
                </a:lnTo>
                <a:lnTo>
                  <a:pt x="380580" y="359257"/>
                </a:lnTo>
                <a:lnTo>
                  <a:pt x="385025" y="344347"/>
                </a:lnTo>
                <a:lnTo>
                  <a:pt x="389191" y="329653"/>
                </a:lnTo>
                <a:lnTo>
                  <a:pt x="393484" y="315302"/>
                </a:lnTo>
                <a:lnTo>
                  <a:pt x="398284" y="301383"/>
                </a:lnTo>
                <a:lnTo>
                  <a:pt x="522897" y="301383"/>
                </a:lnTo>
                <a:lnTo>
                  <a:pt x="527494" y="316560"/>
                </a:lnTo>
                <a:lnTo>
                  <a:pt x="531495" y="331584"/>
                </a:lnTo>
                <a:lnTo>
                  <a:pt x="535927" y="346049"/>
                </a:lnTo>
                <a:lnTo>
                  <a:pt x="541845" y="359537"/>
                </a:lnTo>
                <a:lnTo>
                  <a:pt x="656539" y="359537"/>
                </a:lnTo>
                <a:close/>
              </a:path>
            </a:pathLst>
          </a:custGeom>
          <a:solidFill>
            <a:srgbClr val="4255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bg object 24"/>
          <p:cNvSpPr/>
          <p:nvPr/>
        </p:nvSpPr>
        <p:spPr>
          <a:xfrm>
            <a:off x="11522176" y="263880"/>
            <a:ext cx="391160" cy="375285"/>
          </a:xfrm>
          <a:custGeom>
            <a:avLst/>
            <a:gdLst/>
            <a:ahLst/>
            <a:cxnLst/>
            <a:rect l="l" t="t" r="r" b="b"/>
            <a:pathLst>
              <a:path w="391159" h="375284">
                <a:moveTo>
                  <a:pt x="390753" y="239763"/>
                </a:moveTo>
                <a:lnTo>
                  <a:pt x="378155" y="241795"/>
                </a:lnTo>
                <a:lnTo>
                  <a:pt x="365760" y="243344"/>
                </a:lnTo>
                <a:lnTo>
                  <a:pt x="353415" y="243954"/>
                </a:lnTo>
                <a:lnTo>
                  <a:pt x="341033" y="243154"/>
                </a:lnTo>
                <a:lnTo>
                  <a:pt x="326313" y="240004"/>
                </a:lnTo>
                <a:lnTo>
                  <a:pt x="312394" y="234937"/>
                </a:lnTo>
                <a:lnTo>
                  <a:pt x="299034" y="228523"/>
                </a:lnTo>
                <a:lnTo>
                  <a:pt x="285991" y="221322"/>
                </a:lnTo>
                <a:lnTo>
                  <a:pt x="274637" y="216382"/>
                </a:lnTo>
                <a:lnTo>
                  <a:pt x="263486" y="214782"/>
                </a:lnTo>
                <a:lnTo>
                  <a:pt x="252310" y="216662"/>
                </a:lnTo>
                <a:lnTo>
                  <a:pt x="240868" y="222135"/>
                </a:lnTo>
                <a:lnTo>
                  <a:pt x="207657" y="242747"/>
                </a:lnTo>
                <a:lnTo>
                  <a:pt x="104762" y="305384"/>
                </a:lnTo>
                <a:lnTo>
                  <a:pt x="101130" y="306400"/>
                </a:lnTo>
                <a:lnTo>
                  <a:pt x="100177" y="311632"/>
                </a:lnTo>
                <a:lnTo>
                  <a:pt x="125488" y="375208"/>
                </a:lnTo>
                <a:lnTo>
                  <a:pt x="201117" y="325374"/>
                </a:lnTo>
                <a:lnTo>
                  <a:pt x="222338" y="311848"/>
                </a:lnTo>
                <a:lnTo>
                  <a:pt x="265899" y="286689"/>
                </a:lnTo>
                <a:lnTo>
                  <a:pt x="303949" y="269646"/>
                </a:lnTo>
                <a:lnTo>
                  <a:pt x="318084" y="268782"/>
                </a:lnTo>
                <a:lnTo>
                  <a:pt x="330873" y="272516"/>
                </a:lnTo>
                <a:lnTo>
                  <a:pt x="342506" y="280708"/>
                </a:lnTo>
                <a:lnTo>
                  <a:pt x="353644" y="289179"/>
                </a:lnTo>
                <a:lnTo>
                  <a:pt x="365023" y="293509"/>
                </a:lnTo>
                <a:lnTo>
                  <a:pt x="377202" y="293662"/>
                </a:lnTo>
                <a:lnTo>
                  <a:pt x="390753" y="289560"/>
                </a:lnTo>
                <a:lnTo>
                  <a:pt x="390753" y="239763"/>
                </a:lnTo>
                <a:close/>
              </a:path>
              <a:path w="391159" h="375284">
                <a:moveTo>
                  <a:pt x="391045" y="138950"/>
                </a:moveTo>
                <a:lnTo>
                  <a:pt x="368960" y="143967"/>
                </a:lnTo>
                <a:lnTo>
                  <a:pt x="340829" y="151841"/>
                </a:lnTo>
                <a:lnTo>
                  <a:pt x="319735" y="154393"/>
                </a:lnTo>
                <a:lnTo>
                  <a:pt x="298538" y="153085"/>
                </a:lnTo>
                <a:lnTo>
                  <a:pt x="277164" y="147269"/>
                </a:lnTo>
                <a:lnTo>
                  <a:pt x="259753" y="140944"/>
                </a:lnTo>
                <a:lnTo>
                  <a:pt x="224599" y="129171"/>
                </a:lnTo>
                <a:lnTo>
                  <a:pt x="207098" y="123075"/>
                </a:lnTo>
                <a:lnTo>
                  <a:pt x="193941" y="119748"/>
                </a:lnTo>
                <a:lnTo>
                  <a:pt x="181025" y="119189"/>
                </a:lnTo>
                <a:lnTo>
                  <a:pt x="168198" y="121107"/>
                </a:lnTo>
                <a:lnTo>
                  <a:pt x="118541" y="142214"/>
                </a:lnTo>
                <a:lnTo>
                  <a:pt x="66294" y="172148"/>
                </a:lnTo>
                <a:lnTo>
                  <a:pt x="49530" y="183680"/>
                </a:lnTo>
                <a:lnTo>
                  <a:pt x="75120" y="248031"/>
                </a:lnTo>
                <a:lnTo>
                  <a:pt x="114312" y="220522"/>
                </a:lnTo>
                <a:lnTo>
                  <a:pt x="141224" y="203200"/>
                </a:lnTo>
                <a:lnTo>
                  <a:pt x="168973" y="187274"/>
                </a:lnTo>
                <a:lnTo>
                  <a:pt x="197827" y="173177"/>
                </a:lnTo>
                <a:lnTo>
                  <a:pt x="213245" y="167830"/>
                </a:lnTo>
                <a:lnTo>
                  <a:pt x="228180" y="166090"/>
                </a:lnTo>
                <a:lnTo>
                  <a:pt x="242862" y="168605"/>
                </a:lnTo>
                <a:lnTo>
                  <a:pt x="257517" y="175996"/>
                </a:lnTo>
                <a:lnTo>
                  <a:pt x="263436" y="179578"/>
                </a:lnTo>
                <a:lnTo>
                  <a:pt x="269684" y="182676"/>
                </a:lnTo>
                <a:lnTo>
                  <a:pt x="282549" y="188201"/>
                </a:lnTo>
                <a:lnTo>
                  <a:pt x="299148" y="194005"/>
                </a:lnTo>
                <a:lnTo>
                  <a:pt x="316052" y="197192"/>
                </a:lnTo>
                <a:lnTo>
                  <a:pt x="333248" y="197789"/>
                </a:lnTo>
                <a:lnTo>
                  <a:pt x="350723" y="195770"/>
                </a:lnTo>
                <a:lnTo>
                  <a:pt x="357759" y="194437"/>
                </a:lnTo>
                <a:lnTo>
                  <a:pt x="364896" y="191846"/>
                </a:lnTo>
                <a:lnTo>
                  <a:pt x="379818" y="192684"/>
                </a:lnTo>
                <a:lnTo>
                  <a:pt x="385381" y="189534"/>
                </a:lnTo>
                <a:lnTo>
                  <a:pt x="391045" y="185000"/>
                </a:lnTo>
                <a:lnTo>
                  <a:pt x="391045" y="138950"/>
                </a:lnTo>
                <a:close/>
              </a:path>
              <a:path w="391159" h="375284">
                <a:moveTo>
                  <a:pt x="391134" y="0"/>
                </a:moveTo>
                <a:lnTo>
                  <a:pt x="347065" y="5245"/>
                </a:lnTo>
                <a:lnTo>
                  <a:pt x="340042" y="4864"/>
                </a:lnTo>
                <a:lnTo>
                  <a:pt x="311734" y="15760"/>
                </a:lnTo>
                <a:lnTo>
                  <a:pt x="238975" y="44640"/>
                </a:lnTo>
                <a:lnTo>
                  <a:pt x="232511" y="46164"/>
                </a:lnTo>
                <a:lnTo>
                  <a:pt x="226288" y="48387"/>
                </a:lnTo>
                <a:lnTo>
                  <a:pt x="210591" y="52133"/>
                </a:lnTo>
                <a:lnTo>
                  <a:pt x="195262" y="52184"/>
                </a:lnTo>
                <a:lnTo>
                  <a:pt x="180238" y="48920"/>
                </a:lnTo>
                <a:lnTo>
                  <a:pt x="165481" y="42684"/>
                </a:lnTo>
                <a:lnTo>
                  <a:pt x="143560" y="33070"/>
                </a:lnTo>
                <a:lnTo>
                  <a:pt x="121183" y="27419"/>
                </a:lnTo>
                <a:lnTo>
                  <a:pt x="74447" y="31407"/>
                </a:lnTo>
                <a:lnTo>
                  <a:pt x="33324" y="46266"/>
                </a:lnTo>
                <a:lnTo>
                  <a:pt x="13208" y="55410"/>
                </a:lnTo>
                <a:lnTo>
                  <a:pt x="4737" y="56083"/>
                </a:lnTo>
                <a:lnTo>
                  <a:pt x="0" y="62407"/>
                </a:lnTo>
                <a:lnTo>
                  <a:pt x="23990" y="118275"/>
                </a:lnTo>
                <a:lnTo>
                  <a:pt x="42316" y="107950"/>
                </a:lnTo>
                <a:lnTo>
                  <a:pt x="60680" y="98539"/>
                </a:lnTo>
                <a:lnTo>
                  <a:pt x="98298" y="83172"/>
                </a:lnTo>
                <a:lnTo>
                  <a:pt x="142481" y="72580"/>
                </a:lnTo>
                <a:lnTo>
                  <a:pt x="164998" y="71450"/>
                </a:lnTo>
                <a:lnTo>
                  <a:pt x="187883" y="74206"/>
                </a:lnTo>
                <a:lnTo>
                  <a:pt x="203987" y="79108"/>
                </a:lnTo>
                <a:lnTo>
                  <a:pt x="219252" y="85979"/>
                </a:lnTo>
                <a:lnTo>
                  <a:pt x="254673" y="104851"/>
                </a:lnTo>
                <a:lnTo>
                  <a:pt x="259626" y="105740"/>
                </a:lnTo>
                <a:lnTo>
                  <a:pt x="284975" y="97091"/>
                </a:lnTo>
                <a:lnTo>
                  <a:pt x="344766" y="79336"/>
                </a:lnTo>
                <a:lnTo>
                  <a:pt x="356425" y="76136"/>
                </a:lnTo>
                <a:lnTo>
                  <a:pt x="368173" y="73190"/>
                </a:lnTo>
                <a:lnTo>
                  <a:pt x="379806" y="69888"/>
                </a:lnTo>
                <a:lnTo>
                  <a:pt x="391134" y="65582"/>
                </a:lnTo>
                <a:lnTo>
                  <a:pt x="391134" y="0"/>
                </a:lnTo>
                <a:close/>
              </a:path>
            </a:pathLst>
          </a:custGeom>
          <a:solidFill>
            <a:srgbClr val="BD20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442396" y="386588"/>
            <a:ext cx="3307206" cy="3911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rgbClr val="76717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389827" y="1688084"/>
            <a:ext cx="5245734" cy="19278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9443973" y="6584026"/>
            <a:ext cx="1842770" cy="1676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00" b="0" i="0">
                <a:solidFill>
                  <a:srgbClr val="677A8C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pc="-5" dirty="0"/>
              <a:t>#TCCC-CLS-PPT-02 30 </a:t>
            </a:r>
            <a:r>
              <a:rPr dirty="0"/>
              <a:t>JUN</a:t>
            </a:r>
            <a:r>
              <a:rPr spc="-65" dirty="0"/>
              <a:t> </a:t>
            </a:r>
            <a:r>
              <a:rPr spc="-5" dirty="0"/>
              <a:t>20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3/3/2023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1615546" y="6603704"/>
            <a:ext cx="246379" cy="1962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7.png"/><Relationship Id="rId7" Type="http://schemas.microsoft.com/office/2007/relationships/hdphoto" Target="../media/hdphoto3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9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microsoft.com/office/2007/relationships/hdphoto" Target="../media/hdphoto2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854795" y="5934026"/>
            <a:ext cx="2103120" cy="491490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635" algn="ctr">
              <a:lnSpc>
                <a:spcPct val="100000"/>
              </a:lnSpc>
              <a:spcBef>
                <a:spcPts val="200"/>
              </a:spcBef>
            </a:pPr>
            <a:r>
              <a:rPr sz="1600" spc="-15" dirty="0">
                <a:solidFill>
                  <a:srgbClr val="D9D9D9"/>
                </a:solidFill>
                <a:latin typeface="Arial Black"/>
                <a:cs typeface="Arial Black"/>
              </a:rPr>
              <a:t>TCCC </a:t>
            </a:r>
            <a:r>
              <a:rPr sz="1600" spc="-5" dirty="0">
                <a:solidFill>
                  <a:srgbClr val="D9D9D9"/>
                </a:solidFill>
                <a:latin typeface="Arial"/>
                <a:cs typeface="Arial"/>
              </a:rPr>
              <a:t>TIER</a:t>
            </a:r>
            <a:r>
              <a:rPr sz="1600" spc="-90" dirty="0">
                <a:solidFill>
                  <a:srgbClr val="D9D9D9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D9D9D9"/>
                </a:solidFill>
                <a:latin typeface="Arial"/>
                <a:cs typeface="Arial"/>
              </a:rPr>
              <a:t>4</a:t>
            </a:r>
            <a:endParaRPr sz="16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85"/>
              </a:spcBef>
            </a:pPr>
            <a:r>
              <a:rPr sz="1300" spc="-5" dirty="0">
                <a:solidFill>
                  <a:srgbClr val="D9D9D9"/>
                </a:solidFill>
                <a:latin typeface="Arial"/>
                <a:cs typeface="Arial"/>
              </a:rPr>
              <a:t>Combat Paramedic/Provider</a:t>
            </a:r>
            <a:endParaRPr sz="13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040996" y="5909299"/>
            <a:ext cx="2382520" cy="574675"/>
          </a:xfrm>
          <a:custGeom>
            <a:avLst/>
            <a:gdLst/>
            <a:ahLst/>
            <a:cxnLst/>
            <a:rect l="l" t="t" r="r" b="b"/>
            <a:pathLst>
              <a:path w="2382520" h="574675">
                <a:moveTo>
                  <a:pt x="2286594" y="0"/>
                </a:moveTo>
                <a:lnTo>
                  <a:pt x="95700" y="0"/>
                </a:lnTo>
                <a:lnTo>
                  <a:pt x="58449" y="7520"/>
                </a:lnTo>
                <a:lnTo>
                  <a:pt x="28029" y="28030"/>
                </a:lnTo>
                <a:lnTo>
                  <a:pt x="7520" y="58449"/>
                </a:lnTo>
                <a:lnTo>
                  <a:pt x="0" y="95700"/>
                </a:lnTo>
                <a:lnTo>
                  <a:pt x="0" y="478489"/>
                </a:lnTo>
                <a:lnTo>
                  <a:pt x="7520" y="515739"/>
                </a:lnTo>
                <a:lnTo>
                  <a:pt x="28029" y="546159"/>
                </a:lnTo>
                <a:lnTo>
                  <a:pt x="58449" y="566669"/>
                </a:lnTo>
                <a:lnTo>
                  <a:pt x="95700" y="574189"/>
                </a:lnTo>
                <a:lnTo>
                  <a:pt x="2286594" y="574189"/>
                </a:lnTo>
                <a:lnTo>
                  <a:pt x="2323845" y="566669"/>
                </a:lnTo>
                <a:lnTo>
                  <a:pt x="2354263" y="546159"/>
                </a:lnTo>
                <a:lnTo>
                  <a:pt x="2374769" y="515739"/>
                </a:lnTo>
                <a:lnTo>
                  <a:pt x="2382288" y="478489"/>
                </a:lnTo>
                <a:lnTo>
                  <a:pt x="2382288" y="95700"/>
                </a:lnTo>
                <a:lnTo>
                  <a:pt x="2374769" y="58449"/>
                </a:lnTo>
                <a:lnTo>
                  <a:pt x="2354263" y="28030"/>
                </a:lnTo>
                <a:lnTo>
                  <a:pt x="2323845" y="7520"/>
                </a:lnTo>
                <a:lnTo>
                  <a:pt x="2286594" y="0"/>
                </a:lnTo>
                <a:close/>
              </a:path>
            </a:pathLst>
          </a:custGeom>
          <a:solidFill>
            <a:srgbClr val="1A1B1B">
              <a:alpha val="2901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461414" y="5934026"/>
            <a:ext cx="1541780" cy="491490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200"/>
              </a:spcBef>
            </a:pPr>
            <a:r>
              <a:rPr sz="1600" spc="-15" dirty="0">
                <a:solidFill>
                  <a:srgbClr val="D9D9D9"/>
                </a:solidFill>
                <a:latin typeface="Arial Black"/>
                <a:cs typeface="Arial Black"/>
              </a:rPr>
              <a:t>TCCC </a:t>
            </a:r>
            <a:r>
              <a:rPr sz="1600" spc="-5" dirty="0">
                <a:solidFill>
                  <a:srgbClr val="D9D9D9"/>
                </a:solidFill>
                <a:latin typeface="Arial"/>
                <a:cs typeface="Arial"/>
              </a:rPr>
              <a:t>TIER</a:t>
            </a:r>
            <a:r>
              <a:rPr sz="1600" spc="-25" dirty="0">
                <a:solidFill>
                  <a:srgbClr val="D9D9D9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D9D9D9"/>
                </a:solidFill>
                <a:latin typeface="Arial"/>
                <a:cs typeface="Arial"/>
              </a:rPr>
              <a:t>1</a:t>
            </a:r>
            <a:endParaRPr sz="16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85"/>
              </a:spcBef>
            </a:pPr>
            <a:r>
              <a:rPr sz="1300" spc="-5" dirty="0">
                <a:solidFill>
                  <a:srgbClr val="D9D9D9"/>
                </a:solidFill>
                <a:latin typeface="Arial"/>
                <a:cs typeface="Arial"/>
              </a:rPr>
              <a:t>All Service</a:t>
            </a:r>
            <a:r>
              <a:rPr sz="1300" spc="-55" dirty="0">
                <a:solidFill>
                  <a:srgbClr val="D9D9D9"/>
                </a:solidFill>
                <a:latin typeface="Arial"/>
                <a:cs typeface="Arial"/>
              </a:rPr>
              <a:t> </a:t>
            </a:r>
            <a:r>
              <a:rPr sz="1300" dirty="0">
                <a:solidFill>
                  <a:srgbClr val="D9D9D9"/>
                </a:solidFill>
                <a:latin typeface="Arial"/>
                <a:cs typeface="Arial"/>
              </a:rPr>
              <a:t>Members</a:t>
            </a:r>
            <a:endParaRPr sz="13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599116" y="5909299"/>
            <a:ext cx="2382520" cy="574675"/>
          </a:xfrm>
          <a:custGeom>
            <a:avLst/>
            <a:gdLst/>
            <a:ahLst/>
            <a:cxnLst/>
            <a:rect l="l" t="t" r="r" b="b"/>
            <a:pathLst>
              <a:path w="2382520" h="574675">
                <a:moveTo>
                  <a:pt x="2286596" y="0"/>
                </a:moveTo>
                <a:lnTo>
                  <a:pt x="95707" y="0"/>
                </a:lnTo>
                <a:lnTo>
                  <a:pt x="58453" y="7520"/>
                </a:lnTo>
                <a:lnTo>
                  <a:pt x="28032" y="28030"/>
                </a:lnTo>
                <a:lnTo>
                  <a:pt x="7521" y="58449"/>
                </a:lnTo>
                <a:lnTo>
                  <a:pt x="0" y="95700"/>
                </a:lnTo>
                <a:lnTo>
                  <a:pt x="0" y="478489"/>
                </a:lnTo>
                <a:lnTo>
                  <a:pt x="7521" y="515739"/>
                </a:lnTo>
                <a:lnTo>
                  <a:pt x="28032" y="546159"/>
                </a:lnTo>
                <a:lnTo>
                  <a:pt x="58453" y="566669"/>
                </a:lnTo>
                <a:lnTo>
                  <a:pt x="95707" y="574189"/>
                </a:lnTo>
                <a:lnTo>
                  <a:pt x="2286596" y="574189"/>
                </a:lnTo>
                <a:lnTo>
                  <a:pt x="2323843" y="566669"/>
                </a:lnTo>
                <a:lnTo>
                  <a:pt x="2354260" y="546159"/>
                </a:lnTo>
                <a:lnTo>
                  <a:pt x="2374770" y="515739"/>
                </a:lnTo>
                <a:lnTo>
                  <a:pt x="2382291" y="478489"/>
                </a:lnTo>
                <a:lnTo>
                  <a:pt x="2382291" y="95700"/>
                </a:lnTo>
                <a:lnTo>
                  <a:pt x="2374770" y="58449"/>
                </a:lnTo>
                <a:lnTo>
                  <a:pt x="2354260" y="28030"/>
                </a:lnTo>
                <a:lnTo>
                  <a:pt x="2323843" y="7520"/>
                </a:lnTo>
                <a:lnTo>
                  <a:pt x="2286596" y="0"/>
                </a:lnTo>
                <a:close/>
              </a:path>
            </a:pathLst>
          </a:custGeom>
          <a:solidFill>
            <a:srgbClr val="1A1B1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4119829" y="5934026"/>
            <a:ext cx="1341755" cy="491490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00"/>
              </a:spcBef>
            </a:pPr>
            <a:r>
              <a:rPr sz="1600" spc="-15" dirty="0">
                <a:solidFill>
                  <a:srgbClr val="FFFFFF"/>
                </a:solidFill>
                <a:latin typeface="Arial Black"/>
                <a:cs typeface="Arial Black"/>
              </a:rPr>
              <a:t>TCCC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TIER</a:t>
            </a:r>
            <a:r>
              <a:rPr sz="160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endParaRPr sz="1600">
              <a:latin typeface="Arial"/>
              <a:cs typeface="Arial"/>
            </a:endParaRPr>
          </a:p>
          <a:p>
            <a:pPr marL="21590">
              <a:lnSpc>
                <a:spcPct val="100000"/>
              </a:lnSpc>
              <a:spcBef>
                <a:spcPts val="85"/>
              </a:spcBef>
            </a:pPr>
            <a:r>
              <a:rPr sz="1300" spc="-5" dirty="0">
                <a:solidFill>
                  <a:srgbClr val="FFFFFF"/>
                </a:solidFill>
                <a:latin typeface="Arial"/>
                <a:cs typeface="Arial"/>
              </a:rPr>
              <a:t>Combat</a:t>
            </a:r>
            <a:r>
              <a:rPr sz="13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spc="-5" dirty="0">
                <a:solidFill>
                  <a:srgbClr val="FFFFFF"/>
                </a:solidFill>
                <a:latin typeface="Arial"/>
                <a:cs typeface="Arial"/>
              </a:rPr>
              <a:t>Lifesaver</a:t>
            </a:r>
            <a:endParaRPr sz="13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157239" y="5909299"/>
            <a:ext cx="2382520" cy="574675"/>
          </a:xfrm>
          <a:custGeom>
            <a:avLst/>
            <a:gdLst/>
            <a:ahLst/>
            <a:cxnLst/>
            <a:rect l="l" t="t" r="r" b="b"/>
            <a:pathLst>
              <a:path w="2382520" h="574675">
                <a:moveTo>
                  <a:pt x="2286596" y="0"/>
                </a:moveTo>
                <a:lnTo>
                  <a:pt x="95707" y="0"/>
                </a:lnTo>
                <a:lnTo>
                  <a:pt x="58453" y="7520"/>
                </a:lnTo>
                <a:lnTo>
                  <a:pt x="28032" y="28030"/>
                </a:lnTo>
                <a:lnTo>
                  <a:pt x="7521" y="58449"/>
                </a:lnTo>
                <a:lnTo>
                  <a:pt x="0" y="95700"/>
                </a:lnTo>
                <a:lnTo>
                  <a:pt x="0" y="478489"/>
                </a:lnTo>
                <a:lnTo>
                  <a:pt x="7521" y="515739"/>
                </a:lnTo>
                <a:lnTo>
                  <a:pt x="28032" y="546159"/>
                </a:lnTo>
                <a:lnTo>
                  <a:pt x="58453" y="566669"/>
                </a:lnTo>
                <a:lnTo>
                  <a:pt x="95707" y="574189"/>
                </a:lnTo>
                <a:lnTo>
                  <a:pt x="2286596" y="574189"/>
                </a:lnTo>
                <a:lnTo>
                  <a:pt x="2323843" y="566669"/>
                </a:lnTo>
                <a:lnTo>
                  <a:pt x="2354260" y="546159"/>
                </a:lnTo>
                <a:lnTo>
                  <a:pt x="2374770" y="515739"/>
                </a:lnTo>
                <a:lnTo>
                  <a:pt x="2382291" y="478489"/>
                </a:lnTo>
                <a:lnTo>
                  <a:pt x="2382291" y="95700"/>
                </a:lnTo>
                <a:lnTo>
                  <a:pt x="2374770" y="58449"/>
                </a:lnTo>
                <a:lnTo>
                  <a:pt x="2354260" y="28030"/>
                </a:lnTo>
                <a:lnTo>
                  <a:pt x="2323843" y="7520"/>
                </a:lnTo>
                <a:lnTo>
                  <a:pt x="2286596" y="0"/>
                </a:lnTo>
                <a:close/>
              </a:path>
            </a:pathLst>
          </a:custGeom>
          <a:solidFill>
            <a:srgbClr val="1A1B1B">
              <a:alpha val="2901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6397472" y="5934026"/>
            <a:ext cx="1901825" cy="491490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635" algn="ctr">
              <a:lnSpc>
                <a:spcPct val="100000"/>
              </a:lnSpc>
              <a:spcBef>
                <a:spcPts val="200"/>
              </a:spcBef>
            </a:pPr>
            <a:r>
              <a:rPr sz="1600" spc="-15" dirty="0">
                <a:solidFill>
                  <a:srgbClr val="D9D9D9"/>
                </a:solidFill>
                <a:latin typeface="Arial Black"/>
                <a:cs typeface="Arial Black"/>
              </a:rPr>
              <a:t>TCCC </a:t>
            </a:r>
            <a:r>
              <a:rPr sz="1600" spc="-5" dirty="0">
                <a:solidFill>
                  <a:srgbClr val="D9D9D9"/>
                </a:solidFill>
                <a:latin typeface="Arial"/>
                <a:cs typeface="Arial"/>
              </a:rPr>
              <a:t>TIER</a:t>
            </a:r>
            <a:r>
              <a:rPr sz="1600" spc="-95" dirty="0">
                <a:solidFill>
                  <a:srgbClr val="D9D9D9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D9D9D9"/>
                </a:solidFill>
                <a:latin typeface="Arial"/>
                <a:cs typeface="Arial"/>
              </a:rPr>
              <a:t>3</a:t>
            </a:r>
            <a:endParaRPr sz="16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85"/>
              </a:spcBef>
            </a:pPr>
            <a:r>
              <a:rPr sz="1300" spc="-5" dirty="0">
                <a:solidFill>
                  <a:srgbClr val="D9D9D9"/>
                </a:solidFill>
                <a:latin typeface="Arial"/>
                <a:cs typeface="Arial"/>
              </a:rPr>
              <a:t>Combat</a:t>
            </a:r>
            <a:r>
              <a:rPr sz="1300" spc="-15" dirty="0">
                <a:solidFill>
                  <a:srgbClr val="D9D9D9"/>
                </a:solidFill>
                <a:latin typeface="Arial"/>
                <a:cs typeface="Arial"/>
              </a:rPr>
              <a:t> </a:t>
            </a:r>
            <a:r>
              <a:rPr sz="1300" spc="-5" dirty="0">
                <a:solidFill>
                  <a:srgbClr val="D9D9D9"/>
                </a:solidFill>
                <a:latin typeface="Arial"/>
                <a:cs typeface="Arial"/>
              </a:rPr>
              <a:t>Medic/Corpsman</a:t>
            </a:r>
            <a:endParaRPr sz="13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282700" y="4217923"/>
            <a:ext cx="784161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spc="-5" dirty="0">
                <a:latin typeface="Arial"/>
                <a:cs typeface="Arial"/>
              </a:rPr>
              <a:t>MODULE 02: MEDICAL</a:t>
            </a:r>
            <a:r>
              <a:rPr sz="3600" b="1" spc="-80" dirty="0">
                <a:latin typeface="Arial"/>
                <a:cs typeface="Arial"/>
              </a:rPr>
              <a:t> </a:t>
            </a:r>
            <a:r>
              <a:rPr sz="3600" b="1" spc="-5" dirty="0">
                <a:latin typeface="Arial"/>
                <a:cs typeface="Arial"/>
              </a:rPr>
              <a:t>EQUIPMENT</a:t>
            </a:r>
            <a:endParaRPr sz="3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970">
              <a:lnSpc>
                <a:spcPct val="100000"/>
              </a:lnSpc>
              <a:spcBef>
                <a:spcPts val="100"/>
              </a:spcBef>
            </a:pPr>
            <a:r>
              <a:rPr dirty="0"/>
              <a:t>MEDICAL</a:t>
            </a:r>
            <a:r>
              <a:rPr spc="-110" dirty="0"/>
              <a:t> </a:t>
            </a:r>
            <a:r>
              <a:rPr spc="-5" dirty="0"/>
              <a:t>EQUIPMENT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726751" y="947420"/>
            <a:ext cx="481711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spc="-5" dirty="0">
                <a:latin typeface="Arial"/>
                <a:cs typeface="Arial"/>
              </a:rPr>
              <a:t>CONTENT</a:t>
            </a:r>
            <a:r>
              <a:rPr sz="3600" b="1" spc="-40" dirty="0">
                <a:latin typeface="Arial"/>
                <a:cs typeface="Arial"/>
              </a:rPr>
              <a:t> </a:t>
            </a:r>
            <a:r>
              <a:rPr sz="3600" b="1" spc="-15" dirty="0">
                <a:latin typeface="Arial"/>
                <a:cs typeface="Arial"/>
              </a:rPr>
              <a:t>OVERVIEW</a:t>
            </a:r>
            <a:endParaRPr sz="36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526290" y="4170447"/>
            <a:ext cx="3888740" cy="1244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latin typeface="Arial"/>
                <a:cs typeface="Arial"/>
              </a:rPr>
              <a:t>MALLEABLE</a:t>
            </a:r>
            <a:r>
              <a:rPr sz="2000" b="1" spc="-10" dirty="0">
                <a:latin typeface="Arial"/>
                <a:cs typeface="Arial"/>
              </a:rPr>
              <a:t> </a:t>
            </a:r>
            <a:r>
              <a:rPr sz="2000" b="1" spc="-5" dirty="0">
                <a:latin typeface="Arial"/>
                <a:cs typeface="Arial"/>
              </a:rPr>
              <a:t>SPLINTING</a:t>
            </a:r>
            <a:endParaRPr sz="2000" dirty="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</a:pPr>
            <a:r>
              <a:rPr sz="2000" dirty="0">
                <a:latin typeface="Arial"/>
                <a:cs typeface="Arial"/>
              </a:rPr>
              <a:t>Semirigid </a:t>
            </a:r>
            <a:r>
              <a:rPr sz="2000" spc="-5" dirty="0">
                <a:latin typeface="Arial"/>
                <a:cs typeface="Arial"/>
              </a:rPr>
              <a:t>material that </a:t>
            </a:r>
            <a:r>
              <a:rPr sz="2000" dirty="0">
                <a:latin typeface="Arial"/>
                <a:cs typeface="Arial"/>
              </a:rPr>
              <a:t>can be  </a:t>
            </a:r>
            <a:r>
              <a:rPr sz="2000" spc="-5" dirty="0">
                <a:latin typeface="Arial"/>
                <a:cs typeface="Arial"/>
              </a:rPr>
              <a:t>formed to the </a:t>
            </a:r>
            <a:r>
              <a:rPr sz="2000" dirty="0">
                <a:latin typeface="Arial"/>
                <a:cs typeface="Arial"/>
              </a:rPr>
              <a:t>injured limb </a:t>
            </a:r>
            <a:r>
              <a:rPr sz="2000" spc="-5" dirty="0">
                <a:latin typeface="Arial"/>
                <a:cs typeface="Arial"/>
              </a:rPr>
              <a:t>to</a:t>
            </a:r>
            <a:r>
              <a:rPr sz="2000" spc="-114" dirty="0">
                <a:latin typeface="Arial"/>
                <a:cs typeface="Arial"/>
              </a:rPr>
              <a:t> </a:t>
            </a:r>
            <a:r>
              <a:rPr lang="en-US" sz="2000" spc="-114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assist  in</a:t>
            </a:r>
            <a:r>
              <a:rPr sz="2000" spc="-1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immobilizing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7352153" y="4062758"/>
            <a:ext cx="4611248" cy="185948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2000" b="1" spc="-65" dirty="0">
                <a:latin typeface="Arial"/>
                <a:cs typeface="Arial"/>
              </a:rPr>
              <a:t>DRY STERILE CRAVAT</a:t>
            </a:r>
            <a:endParaRPr sz="2000" dirty="0">
              <a:latin typeface="Arial"/>
              <a:cs typeface="Arial"/>
            </a:endParaRPr>
          </a:p>
          <a:p>
            <a:pPr marL="12700" marR="5080"/>
            <a:r>
              <a:rPr lang="en-US" sz="2000" dirty="0">
                <a:latin typeface="Arial"/>
                <a:cs typeface="Arial"/>
              </a:rPr>
              <a:t>Non-Adherent Burn Dressing can be used as a triangular bandage, swathe, sterile field dressing and sling used </a:t>
            </a:r>
            <a:r>
              <a:rPr lang="en-US" sz="2000" spc="-5" dirty="0">
                <a:latin typeface="Arial"/>
                <a:cs typeface="Arial"/>
              </a:rPr>
              <a:t>to </a:t>
            </a:r>
            <a:r>
              <a:rPr lang="en-US" sz="2000" dirty="0">
                <a:latin typeface="Arial"/>
                <a:cs typeface="Arial"/>
              </a:rPr>
              <a:t>assist in immobilizing</a:t>
            </a:r>
            <a:r>
              <a:rPr lang="en-US" sz="2000" spc="-114" dirty="0">
                <a:latin typeface="Arial"/>
                <a:cs typeface="Arial"/>
              </a:rPr>
              <a:t> </a:t>
            </a:r>
            <a:r>
              <a:rPr lang="en-US" sz="2000" spc="-5" dirty="0">
                <a:latin typeface="Arial"/>
                <a:cs typeface="Arial"/>
              </a:rPr>
              <a:t>the  </a:t>
            </a:r>
            <a:r>
              <a:rPr lang="en-US" sz="2000" dirty="0">
                <a:latin typeface="Arial"/>
                <a:cs typeface="Arial"/>
              </a:rPr>
              <a:t>injured limb or</a:t>
            </a:r>
            <a:r>
              <a:rPr lang="en-US" sz="2000" spc="-40" dirty="0">
                <a:latin typeface="Arial"/>
                <a:cs typeface="Arial"/>
              </a:rPr>
              <a:t> </a:t>
            </a:r>
            <a:r>
              <a:rPr lang="en-US" sz="2000" spc="-5" dirty="0">
                <a:latin typeface="Arial"/>
                <a:cs typeface="Arial"/>
              </a:rPr>
              <a:t>protrusion</a:t>
            </a:r>
            <a:r>
              <a:rPr lang="en-US" sz="2000" dirty="0">
                <a:latin typeface="Arial"/>
                <a:cs typeface="Arial"/>
              </a:rPr>
              <a:t>, among other uses </a:t>
            </a:r>
          </a:p>
        </p:txBody>
      </p:sp>
      <p:sp>
        <p:nvSpPr>
          <p:cNvPr id="6" name="object 6"/>
          <p:cNvSpPr/>
          <p:nvPr/>
        </p:nvSpPr>
        <p:spPr>
          <a:xfrm rot="11273314">
            <a:off x="8682562" y="1558553"/>
            <a:ext cx="3310128" cy="224942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296757" y="4258286"/>
            <a:ext cx="2887980" cy="1549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5" dirty="0">
                <a:latin typeface="Arial"/>
                <a:cs typeface="Arial"/>
              </a:rPr>
              <a:t>RIGID </a:t>
            </a:r>
            <a:r>
              <a:rPr sz="2000" b="1" dirty="0">
                <a:latin typeface="Arial"/>
                <a:cs typeface="Arial"/>
              </a:rPr>
              <a:t>EYE</a:t>
            </a:r>
            <a:r>
              <a:rPr sz="2000" b="1" spc="-20" dirty="0">
                <a:latin typeface="Arial"/>
                <a:cs typeface="Arial"/>
              </a:rPr>
              <a:t> </a:t>
            </a:r>
            <a:r>
              <a:rPr sz="2000" b="1" spc="-5" dirty="0">
                <a:latin typeface="Arial"/>
                <a:cs typeface="Arial"/>
              </a:rPr>
              <a:t>SHIELD</a:t>
            </a:r>
            <a:endParaRPr sz="2000" dirty="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</a:pPr>
            <a:r>
              <a:rPr sz="2000" dirty="0">
                <a:latin typeface="Arial"/>
                <a:cs typeface="Arial"/>
              </a:rPr>
              <a:t>A shield </a:t>
            </a:r>
            <a:r>
              <a:rPr sz="2000" spc="-5" dirty="0">
                <a:latin typeface="Arial"/>
                <a:cs typeface="Arial"/>
              </a:rPr>
              <a:t>that </a:t>
            </a:r>
            <a:r>
              <a:rPr sz="2000" dirty="0">
                <a:latin typeface="Arial"/>
                <a:cs typeface="Arial"/>
              </a:rPr>
              <a:t>provides a  </a:t>
            </a:r>
            <a:r>
              <a:rPr sz="2000" spc="-5" dirty="0">
                <a:latin typeface="Arial"/>
                <a:cs typeface="Arial"/>
              </a:rPr>
              <a:t>domed </a:t>
            </a:r>
            <a:r>
              <a:rPr sz="2000" b="1" spc="-5" dirty="0">
                <a:latin typeface="Arial"/>
                <a:cs typeface="Arial"/>
              </a:rPr>
              <a:t>protection </a:t>
            </a:r>
            <a:r>
              <a:rPr sz="2000" dirty="0">
                <a:latin typeface="Arial"/>
                <a:cs typeface="Arial"/>
              </a:rPr>
              <a:t>of</a:t>
            </a:r>
            <a:r>
              <a:rPr sz="2000" spc="-7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eye  </a:t>
            </a:r>
            <a:r>
              <a:rPr sz="2000" b="1" spc="-5" dirty="0">
                <a:latin typeface="Arial"/>
                <a:cs typeface="Arial"/>
              </a:rPr>
              <a:t>injuries WITHOUT  </a:t>
            </a:r>
            <a:r>
              <a:rPr sz="2000" dirty="0">
                <a:latin typeface="Arial"/>
                <a:cs typeface="Arial"/>
              </a:rPr>
              <a:t>applying</a:t>
            </a:r>
            <a:r>
              <a:rPr sz="2000" spc="-15" dirty="0"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pressure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 rot="18320401">
            <a:off x="-18116" y="2030548"/>
            <a:ext cx="1871472" cy="162763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9" name="object 9"/>
          <p:cNvGrpSpPr/>
          <p:nvPr/>
        </p:nvGrpSpPr>
        <p:grpSpPr>
          <a:xfrm>
            <a:off x="3226824" y="1583996"/>
            <a:ext cx="3514725" cy="2353310"/>
            <a:chOff x="3791711" y="2246376"/>
            <a:chExt cx="3514725" cy="2353310"/>
          </a:xfrm>
        </p:grpSpPr>
        <p:sp>
          <p:nvSpPr>
            <p:cNvPr id="10" name="object 10"/>
            <p:cNvSpPr/>
            <p:nvPr/>
          </p:nvSpPr>
          <p:spPr>
            <a:xfrm>
              <a:off x="4962144" y="2246376"/>
              <a:ext cx="2343911" cy="2343912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3791711" y="2258568"/>
              <a:ext cx="2343912" cy="2340863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pc="-5" dirty="0"/>
              <a:t>#TCCC-CLS-PPT-02 30 </a:t>
            </a:r>
            <a:r>
              <a:rPr dirty="0"/>
              <a:t>JUN</a:t>
            </a:r>
            <a:r>
              <a:rPr spc="-65" dirty="0"/>
              <a:t> </a:t>
            </a:r>
            <a:r>
              <a:rPr spc="-5" dirty="0"/>
              <a:t>20</a:t>
            </a:r>
          </a:p>
        </p:txBody>
      </p:sp>
      <p:sp>
        <p:nvSpPr>
          <p:cNvPr id="13" name="object 1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10</a:t>
            </a:fld>
            <a:endParaRPr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EF84114-DA3C-7E70-9BAC-36351D75496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072" b="89873" l="1688" r="95992">
                        <a14:foregroundMark x1="93671" y1="40506" x2="93671" y2="40506"/>
                        <a14:foregroundMark x1="95992" y1="35021" x2="95992" y2="35021"/>
                        <a14:foregroundMark x1="4008" y1="51055" x2="4008" y2="51055"/>
                        <a14:foregroundMark x1="41983" y1="90295" x2="41983" y2="90295"/>
                        <a14:foregroundMark x1="39873" y1="9072" x2="39873" y2="9072"/>
                        <a14:foregroundMark x1="1688" y1="48523" x2="1688" y2="48523"/>
                        <a14:backgroundMark x1="99367" y1="36709" x2="99367" y2="36709"/>
                        <a14:backgroundMark x1="99156" y1="36076" x2="99156" y2="36076"/>
                        <a14:backgroundMark x1="99367" y1="30802" x2="99367" y2="30802"/>
                        <a14:backgroundMark x1="99367" y1="31646" x2="99367" y2="31646"/>
                        <a14:backgroundMark x1="99367" y1="34599" x2="99367" y2="3459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405113">
            <a:off x="1209316" y="1979531"/>
            <a:ext cx="1883220" cy="188322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713B2F7-F397-D356-2A53-572494FEC92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328812">
            <a:off x="7251969" y="1012899"/>
            <a:ext cx="3157753" cy="3157753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970">
              <a:lnSpc>
                <a:spcPct val="100000"/>
              </a:lnSpc>
              <a:spcBef>
                <a:spcPts val="100"/>
              </a:spcBef>
            </a:pPr>
            <a:r>
              <a:rPr dirty="0"/>
              <a:t>MEDICAL</a:t>
            </a:r>
            <a:r>
              <a:rPr spc="-110" dirty="0"/>
              <a:t> </a:t>
            </a:r>
            <a:r>
              <a:rPr spc="-5" dirty="0"/>
              <a:t>EQUIPMENT</a:t>
            </a:r>
          </a:p>
        </p:txBody>
      </p:sp>
      <p:sp>
        <p:nvSpPr>
          <p:cNvPr id="3" name="object 3"/>
          <p:cNvSpPr/>
          <p:nvPr/>
        </p:nvSpPr>
        <p:spPr>
          <a:xfrm>
            <a:off x="5742432" y="1728216"/>
            <a:ext cx="2200656" cy="317296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311895" y="1731264"/>
            <a:ext cx="2182368" cy="314858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9046374" y="1477771"/>
            <a:ext cx="5334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5" dirty="0">
                <a:solidFill>
                  <a:srgbClr val="D6343A"/>
                </a:solidFill>
                <a:latin typeface="Carlito"/>
                <a:cs typeface="Carlito"/>
              </a:rPr>
              <a:t>B</a:t>
            </a:r>
            <a:r>
              <a:rPr sz="1800" b="1" spc="-25" dirty="0">
                <a:solidFill>
                  <a:srgbClr val="D6343A"/>
                </a:solidFill>
                <a:latin typeface="Carlito"/>
                <a:cs typeface="Carlito"/>
              </a:rPr>
              <a:t>A</a:t>
            </a:r>
            <a:r>
              <a:rPr sz="1800" b="1" spc="-5" dirty="0">
                <a:solidFill>
                  <a:srgbClr val="D6343A"/>
                </a:solidFill>
                <a:latin typeface="Carlito"/>
                <a:cs typeface="Carlito"/>
              </a:rPr>
              <a:t>C</a:t>
            </a:r>
            <a:r>
              <a:rPr sz="1800" b="1" dirty="0">
                <a:solidFill>
                  <a:srgbClr val="D6343A"/>
                </a:solidFill>
                <a:latin typeface="Carlito"/>
                <a:cs typeface="Carlito"/>
              </a:rPr>
              <a:t>K</a:t>
            </a:r>
            <a:endParaRPr sz="1800">
              <a:latin typeface="Carlito"/>
              <a:cs typeface="Carlito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124833" y="947420"/>
            <a:ext cx="4022090" cy="8274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4235"/>
              </a:lnSpc>
              <a:spcBef>
                <a:spcPts val="100"/>
              </a:spcBef>
            </a:pPr>
            <a:r>
              <a:rPr sz="3600" b="1" spc="-45" dirty="0">
                <a:latin typeface="Arial"/>
                <a:cs typeface="Arial"/>
              </a:rPr>
              <a:t>DOCUMENTATION</a:t>
            </a:r>
            <a:endParaRPr sz="3600">
              <a:latin typeface="Arial"/>
              <a:cs typeface="Arial"/>
            </a:endParaRPr>
          </a:p>
          <a:p>
            <a:pPr marL="2366645">
              <a:lnSpc>
                <a:spcPts val="2075"/>
              </a:lnSpc>
            </a:pPr>
            <a:r>
              <a:rPr sz="1800" b="1" spc="-10" dirty="0">
                <a:solidFill>
                  <a:srgbClr val="D6343A"/>
                </a:solidFill>
                <a:latin typeface="Carlito"/>
                <a:cs typeface="Carlito"/>
              </a:rPr>
              <a:t>FRONT</a:t>
            </a:r>
            <a:endParaRPr sz="1800">
              <a:latin typeface="Carlito"/>
              <a:cs typeface="Carlito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631865" y="4867147"/>
            <a:ext cx="5539105" cy="1612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D6343A"/>
                </a:solidFill>
                <a:latin typeface="Arial"/>
                <a:cs typeface="Arial"/>
              </a:rPr>
              <a:t>DD </a:t>
            </a:r>
            <a:r>
              <a:rPr sz="2400" b="1" spc="-5" dirty="0">
                <a:solidFill>
                  <a:srgbClr val="D6343A"/>
                </a:solidFill>
                <a:latin typeface="Arial"/>
                <a:cs typeface="Arial"/>
              </a:rPr>
              <a:t>Form </a:t>
            </a:r>
            <a:r>
              <a:rPr sz="2400" b="1" dirty="0">
                <a:solidFill>
                  <a:srgbClr val="D6343A"/>
                </a:solidFill>
                <a:latin typeface="Arial"/>
                <a:cs typeface="Arial"/>
              </a:rPr>
              <a:t>1380 </a:t>
            </a:r>
            <a:r>
              <a:rPr sz="2400" b="1" spc="-5" dirty="0">
                <a:solidFill>
                  <a:srgbClr val="D6343A"/>
                </a:solidFill>
                <a:latin typeface="Arial"/>
                <a:cs typeface="Arial"/>
              </a:rPr>
              <a:t>TCCC</a:t>
            </a:r>
            <a:r>
              <a:rPr sz="2400" b="1" spc="-30" dirty="0">
                <a:solidFill>
                  <a:srgbClr val="D6343A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D6343A"/>
                </a:solidFill>
                <a:latin typeface="Arial"/>
                <a:cs typeface="Arial"/>
              </a:rPr>
              <a:t>CARD</a:t>
            </a:r>
            <a:endParaRPr sz="240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  <a:spcBef>
                <a:spcPts val="15"/>
              </a:spcBef>
            </a:pPr>
            <a:r>
              <a:rPr sz="2000" b="1" dirty="0">
                <a:latin typeface="Arial"/>
                <a:cs typeface="Arial"/>
              </a:rPr>
              <a:t>DoD-approved </a:t>
            </a:r>
            <a:r>
              <a:rPr sz="2000" spc="-5" dirty="0">
                <a:latin typeface="Arial"/>
                <a:cs typeface="Arial"/>
              </a:rPr>
              <a:t>standard for documenting </a:t>
            </a:r>
            <a:r>
              <a:rPr sz="2000" b="1" dirty="0">
                <a:latin typeface="Arial"/>
                <a:cs typeface="Arial"/>
              </a:rPr>
              <a:t>ALL  </a:t>
            </a:r>
            <a:r>
              <a:rPr sz="2000" spc="-5" dirty="0">
                <a:latin typeface="Arial"/>
                <a:cs typeface="Arial"/>
              </a:rPr>
              <a:t>assessment </a:t>
            </a:r>
            <a:r>
              <a:rPr sz="2000" dirty="0">
                <a:latin typeface="Arial"/>
                <a:cs typeface="Arial"/>
              </a:rPr>
              <a:t>and </a:t>
            </a:r>
            <a:r>
              <a:rPr sz="2000" spc="-5" dirty="0">
                <a:latin typeface="Arial"/>
                <a:cs typeface="Arial"/>
              </a:rPr>
              <a:t>treatment </a:t>
            </a:r>
            <a:r>
              <a:rPr sz="2000" dirty="0">
                <a:latin typeface="Arial"/>
                <a:cs typeface="Arial"/>
              </a:rPr>
              <a:t>provided </a:t>
            </a:r>
            <a:r>
              <a:rPr sz="2000" spc="-5" dirty="0">
                <a:latin typeface="Arial"/>
                <a:cs typeface="Arial"/>
              </a:rPr>
              <a:t>to</a:t>
            </a:r>
            <a:r>
              <a:rPr sz="2000" spc="-9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casualties  </a:t>
            </a:r>
            <a:r>
              <a:rPr sz="2000" spc="-5" dirty="0">
                <a:latin typeface="Arial"/>
                <a:cs typeface="Arial"/>
              </a:rPr>
              <a:t>before </a:t>
            </a:r>
            <a:r>
              <a:rPr sz="2000" b="1" spc="-5" dirty="0">
                <a:latin typeface="Arial"/>
                <a:cs typeface="Arial"/>
              </a:rPr>
              <a:t>evacuation </a:t>
            </a:r>
            <a:r>
              <a:rPr sz="2000" dirty="0">
                <a:latin typeface="Arial"/>
                <a:cs typeface="Arial"/>
              </a:rPr>
              <a:t>or </a:t>
            </a:r>
            <a:r>
              <a:rPr sz="2000" spc="-10" dirty="0">
                <a:latin typeface="Arial"/>
                <a:cs typeface="Arial"/>
              </a:rPr>
              <a:t>handoff </a:t>
            </a:r>
            <a:r>
              <a:rPr sz="2000" spc="-5" dirty="0">
                <a:latin typeface="Arial"/>
                <a:cs typeface="Arial"/>
              </a:rPr>
              <a:t>to </a:t>
            </a:r>
            <a:r>
              <a:rPr sz="2000" b="1" spc="-5" dirty="0">
                <a:latin typeface="Arial"/>
                <a:cs typeface="Arial"/>
              </a:rPr>
              <a:t>medical  personnel</a:t>
            </a:r>
            <a:endParaRPr sz="20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73470" y="4861052"/>
            <a:ext cx="4584700" cy="10058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solidFill>
                  <a:srgbClr val="D6343A"/>
                </a:solidFill>
                <a:latin typeface="Arial"/>
                <a:cs typeface="Arial"/>
              </a:rPr>
              <a:t>9-LINE</a:t>
            </a:r>
            <a:endParaRPr sz="240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  <a:spcBef>
                <a:spcPts val="40"/>
              </a:spcBef>
            </a:pPr>
            <a:r>
              <a:rPr sz="2000" dirty="0">
                <a:latin typeface="Arial"/>
                <a:cs typeface="Arial"/>
              </a:rPr>
              <a:t>Call </a:t>
            </a:r>
            <a:r>
              <a:rPr sz="2000" spc="-5" dirty="0">
                <a:latin typeface="Arial"/>
                <a:cs typeface="Arial"/>
              </a:rPr>
              <a:t>procedure that </a:t>
            </a:r>
            <a:r>
              <a:rPr sz="2000" dirty="0">
                <a:latin typeface="Arial"/>
                <a:cs typeface="Arial"/>
              </a:rPr>
              <a:t>is divided </a:t>
            </a:r>
            <a:r>
              <a:rPr sz="2000" spc="-5" dirty="0">
                <a:latin typeface="Arial"/>
                <a:cs typeface="Arial"/>
              </a:rPr>
              <a:t>into </a:t>
            </a:r>
            <a:r>
              <a:rPr sz="2000" dirty="0">
                <a:latin typeface="Arial"/>
                <a:cs typeface="Arial"/>
              </a:rPr>
              <a:t>9</a:t>
            </a:r>
            <a:r>
              <a:rPr sz="2000" spc="-5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lines  of </a:t>
            </a:r>
            <a:r>
              <a:rPr sz="2000" spc="-5" dirty="0">
                <a:latin typeface="Arial"/>
                <a:cs typeface="Arial"/>
              </a:rPr>
              <a:t>information for evacuation</a:t>
            </a:r>
            <a:r>
              <a:rPr sz="2000" spc="-4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crews</a:t>
            </a:r>
            <a:endParaRPr sz="2000">
              <a:latin typeface="Arial"/>
              <a:cs typeface="Arial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1223787" y="1774825"/>
            <a:ext cx="2914563" cy="3201543"/>
            <a:chOff x="1380744" y="1844039"/>
            <a:chExt cx="2273808" cy="3078480"/>
          </a:xfrm>
        </p:grpSpPr>
        <p:sp>
          <p:nvSpPr>
            <p:cNvPr id="10" name="object 10"/>
            <p:cNvSpPr/>
            <p:nvPr/>
          </p:nvSpPr>
          <p:spPr>
            <a:xfrm>
              <a:off x="1380744" y="1844039"/>
              <a:ext cx="2273808" cy="307848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452815" y="1897582"/>
              <a:ext cx="2169210" cy="2971393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12" name="object 12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pc="-5" dirty="0"/>
              <a:t>#TCCC-CLS-PPT-02 30 </a:t>
            </a:r>
            <a:r>
              <a:rPr dirty="0"/>
              <a:t>JUN</a:t>
            </a:r>
            <a:r>
              <a:rPr spc="-65" dirty="0"/>
              <a:t> </a:t>
            </a:r>
            <a:r>
              <a:rPr spc="-5" dirty="0"/>
              <a:t>20</a:t>
            </a:r>
          </a:p>
        </p:txBody>
      </p:sp>
      <p:sp>
        <p:nvSpPr>
          <p:cNvPr id="13" name="object 1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11</a:t>
            </a:fld>
            <a:endParaRPr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970">
              <a:lnSpc>
                <a:spcPct val="100000"/>
              </a:lnSpc>
              <a:spcBef>
                <a:spcPts val="100"/>
              </a:spcBef>
            </a:pPr>
            <a:r>
              <a:rPr dirty="0"/>
              <a:t>MEDICAL</a:t>
            </a:r>
            <a:r>
              <a:rPr spc="-110" dirty="0"/>
              <a:t> </a:t>
            </a:r>
            <a:r>
              <a:rPr spc="-5" dirty="0"/>
              <a:t>EQUIPMENT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4124833" y="947420"/>
            <a:ext cx="402209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spc="-45" dirty="0">
                <a:latin typeface="Arial"/>
                <a:cs typeface="Arial"/>
              </a:rPr>
              <a:t>DOCUMENTATION</a:t>
            </a:r>
            <a:endParaRPr sz="36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597411" y="1905000"/>
            <a:ext cx="6720205" cy="186690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5080">
              <a:lnSpc>
                <a:spcPct val="100800"/>
              </a:lnSpc>
              <a:spcBef>
                <a:spcPts val="75"/>
              </a:spcBef>
            </a:pPr>
            <a:r>
              <a:rPr sz="2400" b="1" spc="-35" dirty="0">
                <a:latin typeface="Arial"/>
                <a:cs typeface="Arial"/>
              </a:rPr>
              <a:t>MILITARY </a:t>
            </a:r>
            <a:r>
              <a:rPr sz="2400" b="1" dirty="0">
                <a:latin typeface="Arial"/>
                <a:cs typeface="Arial"/>
              </a:rPr>
              <a:t>ACUTE </a:t>
            </a:r>
            <a:r>
              <a:rPr sz="2400" b="1" spc="-5" dirty="0">
                <a:latin typeface="Arial"/>
                <a:cs typeface="Arial"/>
              </a:rPr>
              <a:t>CONCUSSION</a:t>
            </a:r>
            <a:r>
              <a:rPr sz="2400" b="1" spc="-130" dirty="0">
                <a:latin typeface="Arial"/>
                <a:cs typeface="Arial"/>
              </a:rPr>
              <a:t> </a:t>
            </a:r>
            <a:r>
              <a:rPr sz="2400" b="1" spc="-40" dirty="0">
                <a:latin typeface="Arial"/>
                <a:cs typeface="Arial"/>
              </a:rPr>
              <a:t>EVALUATION  </a:t>
            </a:r>
            <a:r>
              <a:rPr sz="2400" b="1" dirty="0">
                <a:latin typeface="Arial"/>
                <a:cs typeface="Arial"/>
              </a:rPr>
              <a:t>(MACE2)</a:t>
            </a:r>
            <a:endParaRPr sz="24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2500" dirty="0">
              <a:latin typeface="Arial"/>
              <a:cs typeface="Arial"/>
            </a:endParaRPr>
          </a:p>
          <a:p>
            <a:pPr marL="12700" marR="481330">
              <a:lnSpc>
                <a:spcPct val="100800"/>
              </a:lnSpc>
            </a:pPr>
            <a:r>
              <a:rPr sz="2400" dirty="0">
                <a:latin typeface="Arial"/>
                <a:cs typeface="Arial"/>
              </a:rPr>
              <a:t>Used </a:t>
            </a:r>
            <a:r>
              <a:rPr sz="2400" spc="-5" dirty="0">
                <a:latin typeface="Arial"/>
                <a:cs typeface="Arial"/>
              </a:rPr>
              <a:t>for identifying </a:t>
            </a:r>
            <a:r>
              <a:rPr sz="2400" b="1" spc="-5" dirty="0">
                <a:latin typeface="Arial"/>
                <a:cs typeface="Arial"/>
              </a:rPr>
              <a:t>possible traumatic </a:t>
            </a:r>
            <a:r>
              <a:rPr lang="en-US" sz="2400" b="1" spc="-5" dirty="0">
                <a:latin typeface="Arial"/>
                <a:cs typeface="Arial"/>
              </a:rPr>
              <a:t> </a:t>
            </a:r>
            <a:r>
              <a:rPr sz="2400" b="1" spc="-5" dirty="0">
                <a:latin typeface="Arial"/>
                <a:cs typeface="Arial"/>
              </a:rPr>
              <a:t>brain injury</a:t>
            </a:r>
            <a:r>
              <a:rPr sz="2400" b="1" spc="-10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(TBI)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43433" y="1518412"/>
            <a:ext cx="3587496" cy="505559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pc="-5" dirty="0"/>
              <a:t>#TCCC-CLS-PPT-02 30 </a:t>
            </a:r>
            <a:r>
              <a:rPr dirty="0"/>
              <a:t>JUN</a:t>
            </a:r>
            <a:r>
              <a:rPr spc="-65" dirty="0"/>
              <a:t> </a:t>
            </a:r>
            <a:r>
              <a:rPr spc="-5" dirty="0"/>
              <a:t>20</a:t>
            </a:r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12</a:t>
            </a:fld>
            <a:endParaRPr dirty="0"/>
          </a:p>
        </p:txBody>
      </p:sp>
      <p:pic>
        <p:nvPicPr>
          <p:cNvPr id="10" name="object 3">
            <a:extLst>
              <a:ext uri="{FF2B5EF4-FFF2-40B4-BE49-F238E27FC236}">
                <a16:creationId xmlns:a16="http://schemas.microsoft.com/office/drawing/2014/main" id="{5549A6B7-04E6-8FD2-87D6-A041025EADFA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 flipH="1">
            <a:off x="6096000" y="2024218"/>
            <a:ext cx="5707148" cy="4559808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443793" y="386588"/>
            <a:ext cx="330581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767171"/>
                </a:solidFill>
                <a:latin typeface="Arial"/>
                <a:cs typeface="Arial"/>
              </a:rPr>
              <a:t>MEDICAL</a:t>
            </a:r>
            <a:r>
              <a:rPr sz="2400" b="1" spc="-110" dirty="0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767171"/>
                </a:solidFill>
                <a:latin typeface="Arial"/>
                <a:cs typeface="Arial"/>
              </a:rPr>
              <a:t>EQUIPMENT</a:t>
            </a:r>
            <a:endParaRPr sz="24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609088" y="947420"/>
            <a:ext cx="705167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5" dirty="0">
                <a:solidFill>
                  <a:srgbClr val="000000"/>
                </a:solidFill>
              </a:rPr>
              <a:t>MAINTENANCE AND</a:t>
            </a:r>
            <a:r>
              <a:rPr sz="3600" spc="-180" dirty="0">
                <a:solidFill>
                  <a:srgbClr val="000000"/>
                </a:solidFill>
              </a:rPr>
              <a:t> </a:t>
            </a:r>
            <a:r>
              <a:rPr sz="3600" spc="-45" dirty="0">
                <a:solidFill>
                  <a:srgbClr val="000000"/>
                </a:solidFill>
              </a:rPr>
              <a:t>RESUPPLY</a:t>
            </a:r>
            <a:endParaRPr sz="3600"/>
          </a:p>
        </p:txBody>
      </p:sp>
      <p:sp>
        <p:nvSpPr>
          <p:cNvPr id="4" name="object 4"/>
          <p:cNvSpPr txBox="1"/>
          <p:nvPr/>
        </p:nvSpPr>
        <p:spPr>
          <a:xfrm>
            <a:off x="5611418" y="1938021"/>
            <a:ext cx="5584825" cy="3778885"/>
          </a:xfrm>
          <a:prstGeom prst="rect">
            <a:avLst/>
          </a:prstGeom>
        </p:spPr>
        <p:txBody>
          <a:bodyPr vert="horz" wrap="square" lIns="0" tIns="1314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35"/>
              </a:spcBef>
            </a:pPr>
            <a:r>
              <a:rPr sz="3600" b="1" spc="-5" dirty="0">
                <a:latin typeface="Arial"/>
                <a:cs typeface="Arial"/>
              </a:rPr>
              <a:t>REMEMBER:</a:t>
            </a:r>
            <a:endParaRPr sz="3600" dirty="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  <a:spcBef>
                <a:spcPts val="725"/>
              </a:spcBef>
            </a:pPr>
            <a:r>
              <a:rPr sz="2800" b="1" spc="-5" dirty="0">
                <a:latin typeface="Arial"/>
                <a:cs typeface="Arial"/>
              </a:rPr>
              <a:t>Regularly </a:t>
            </a:r>
            <a:r>
              <a:rPr sz="2800" dirty="0">
                <a:latin typeface="Arial"/>
                <a:cs typeface="Arial"/>
              </a:rPr>
              <a:t>inspect your </a:t>
            </a:r>
            <a:r>
              <a:rPr sz="2800" b="1" spc="-30" dirty="0">
                <a:latin typeface="Arial"/>
                <a:cs typeface="Arial"/>
              </a:rPr>
              <a:t>JFAK, </a:t>
            </a:r>
            <a:r>
              <a:rPr sz="2800" b="1" dirty="0">
                <a:latin typeface="Arial"/>
                <a:cs typeface="Arial"/>
              </a:rPr>
              <a:t>CLS  Bag, </a:t>
            </a:r>
            <a:r>
              <a:rPr sz="2800" dirty="0">
                <a:latin typeface="Arial"/>
                <a:cs typeface="Arial"/>
              </a:rPr>
              <a:t>and other service-specific  medical</a:t>
            </a:r>
            <a:r>
              <a:rPr sz="2800" spc="-5" dirty="0">
                <a:latin typeface="Arial"/>
                <a:cs typeface="Arial"/>
              </a:rPr>
              <a:t> kits:</a:t>
            </a:r>
            <a:endParaRPr sz="2800" dirty="0">
              <a:latin typeface="Arial"/>
              <a:cs typeface="Arial"/>
            </a:endParaRPr>
          </a:p>
          <a:p>
            <a:pPr marL="927100" indent="-457200">
              <a:lnSpc>
                <a:spcPct val="100000"/>
              </a:lnSpc>
              <a:spcBef>
                <a:spcPts val="25"/>
              </a:spcBef>
              <a:buClr>
                <a:srgbClr val="F26535"/>
              </a:buClr>
              <a:buSzPct val="150000"/>
              <a:buFont typeface="Arial"/>
              <a:buChar char="•"/>
              <a:tabLst>
                <a:tab pos="926465" algn="l"/>
                <a:tab pos="927100" algn="l"/>
              </a:tabLst>
            </a:pPr>
            <a:r>
              <a:rPr sz="2800" b="1" spc="-5" dirty="0">
                <a:latin typeface="Arial"/>
                <a:cs typeface="Arial"/>
              </a:rPr>
              <a:t>BEFORE</a:t>
            </a:r>
            <a:endParaRPr sz="2800" dirty="0">
              <a:latin typeface="Arial"/>
              <a:cs typeface="Arial"/>
            </a:endParaRPr>
          </a:p>
          <a:p>
            <a:pPr marL="927100" indent="-457200">
              <a:lnSpc>
                <a:spcPts val="3325"/>
              </a:lnSpc>
              <a:spcBef>
                <a:spcPts val="50"/>
              </a:spcBef>
              <a:buClr>
                <a:srgbClr val="F26535"/>
              </a:buClr>
              <a:buSzPct val="150000"/>
              <a:buFont typeface="Arial"/>
              <a:buChar char="•"/>
              <a:tabLst>
                <a:tab pos="926465" algn="l"/>
                <a:tab pos="927100" algn="l"/>
              </a:tabLst>
            </a:pPr>
            <a:r>
              <a:rPr sz="2800" b="1" spc="-5" dirty="0">
                <a:latin typeface="Arial"/>
                <a:cs typeface="Arial"/>
              </a:rPr>
              <a:t>DURING</a:t>
            </a:r>
            <a:endParaRPr sz="2800" dirty="0">
              <a:latin typeface="Arial"/>
              <a:cs typeface="Arial"/>
            </a:endParaRPr>
          </a:p>
          <a:p>
            <a:pPr marL="927100" indent="-457200">
              <a:lnSpc>
                <a:spcPts val="3325"/>
              </a:lnSpc>
              <a:buClr>
                <a:srgbClr val="F26535"/>
              </a:buClr>
              <a:buSzPct val="150000"/>
              <a:buFont typeface="Arial"/>
              <a:buChar char="•"/>
              <a:tabLst>
                <a:tab pos="926465" algn="l"/>
                <a:tab pos="927100" algn="l"/>
              </a:tabLst>
            </a:pPr>
            <a:r>
              <a:rPr sz="2800" b="1" spc="-5" dirty="0">
                <a:latin typeface="Arial"/>
                <a:cs typeface="Arial"/>
              </a:rPr>
              <a:t>AFTER</a:t>
            </a:r>
            <a:endParaRPr sz="28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sz="2800" b="1" dirty="0">
                <a:latin typeface="Arial"/>
                <a:cs typeface="Arial"/>
              </a:rPr>
              <a:t>ALL </a:t>
            </a:r>
            <a:r>
              <a:rPr sz="2800" dirty="0">
                <a:latin typeface="Arial"/>
                <a:cs typeface="Arial"/>
              </a:rPr>
              <a:t>training events and</a:t>
            </a:r>
            <a:r>
              <a:rPr sz="2800" spc="-3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missions</a:t>
            </a:r>
          </a:p>
        </p:txBody>
      </p:sp>
      <p:grpSp>
        <p:nvGrpSpPr>
          <p:cNvPr id="5" name="object 5"/>
          <p:cNvGrpSpPr/>
          <p:nvPr/>
        </p:nvGrpSpPr>
        <p:grpSpPr>
          <a:xfrm>
            <a:off x="76200" y="1650676"/>
            <a:ext cx="5282615" cy="5149243"/>
            <a:chOff x="661416" y="2188464"/>
            <a:chExt cx="3728085" cy="4450080"/>
          </a:xfrm>
        </p:grpSpPr>
        <p:sp>
          <p:nvSpPr>
            <p:cNvPr id="6" name="object 6"/>
            <p:cNvSpPr/>
            <p:nvPr/>
          </p:nvSpPr>
          <p:spPr>
            <a:xfrm>
              <a:off x="661416" y="2907792"/>
              <a:ext cx="3727704" cy="373075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807463" y="2188464"/>
              <a:ext cx="1466088" cy="688848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2344496" y="2875635"/>
              <a:ext cx="362585" cy="732155"/>
            </a:xfrm>
            <a:custGeom>
              <a:avLst/>
              <a:gdLst/>
              <a:ahLst/>
              <a:cxnLst/>
              <a:rect l="l" t="t" r="r" b="b"/>
              <a:pathLst>
                <a:path w="362585" h="732154">
                  <a:moveTo>
                    <a:pt x="271856" y="0"/>
                  </a:moveTo>
                  <a:lnTo>
                    <a:pt x="90627" y="0"/>
                  </a:lnTo>
                  <a:lnTo>
                    <a:pt x="90627" y="550532"/>
                  </a:lnTo>
                  <a:lnTo>
                    <a:pt x="0" y="550532"/>
                  </a:lnTo>
                  <a:lnTo>
                    <a:pt x="181241" y="731761"/>
                  </a:lnTo>
                  <a:lnTo>
                    <a:pt x="362470" y="550532"/>
                  </a:lnTo>
                  <a:lnTo>
                    <a:pt x="271856" y="550532"/>
                  </a:lnTo>
                  <a:lnTo>
                    <a:pt x="27185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pc="-5" dirty="0"/>
              <a:t>#TCCC-CLS-PPT-02 30 </a:t>
            </a:r>
            <a:r>
              <a:rPr dirty="0"/>
              <a:t>JUN</a:t>
            </a:r>
            <a:r>
              <a:rPr spc="-65" dirty="0"/>
              <a:t> </a:t>
            </a:r>
            <a:r>
              <a:rPr spc="-5" dirty="0"/>
              <a:t>20</a:t>
            </a:r>
          </a:p>
        </p:txBody>
      </p: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13</a:t>
            </a:fld>
            <a:endParaRPr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970">
              <a:lnSpc>
                <a:spcPct val="100000"/>
              </a:lnSpc>
              <a:spcBef>
                <a:spcPts val="100"/>
              </a:spcBef>
            </a:pPr>
            <a:r>
              <a:rPr dirty="0"/>
              <a:t>MEDICAL</a:t>
            </a:r>
            <a:r>
              <a:rPr spc="-110" dirty="0"/>
              <a:t> </a:t>
            </a:r>
            <a:r>
              <a:rPr spc="-5" dirty="0"/>
              <a:t>EQUIPMENT</a:t>
            </a:r>
          </a:p>
        </p:txBody>
      </p:sp>
      <p:sp>
        <p:nvSpPr>
          <p:cNvPr id="3" name="object 3"/>
          <p:cNvSpPr/>
          <p:nvPr/>
        </p:nvSpPr>
        <p:spPr>
          <a:xfrm>
            <a:off x="0" y="2721864"/>
            <a:ext cx="2151888" cy="233781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2609088" y="736277"/>
            <a:ext cx="8459470" cy="3260725"/>
          </a:xfrm>
          <a:prstGeom prst="rect">
            <a:avLst/>
          </a:prstGeom>
        </p:spPr>
        <p:txBody>
          <a:bodyPr vert="horz" wrap="square" lIns="0" tIns="2235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60"/>
              </a:spcBef>
            </a:pPr>
            <a:r>
              <a:rPr sz="3600" b="1" spc="-5" dirty="0">
                <a:latin typeface="Arial"/>
                <a:cs typeface="Arial"/>
              </a:rPr>
              <a:t>MAINTENANCE AND</a:t>
            </a:r>
            <a:r>
              <a:rPr sz="3600" b="1" spc="-150" dirty="0">
                <a:latin typeface="Arial"/>
                <a:cs typeface="Arial"/>
              </a:rPr>
              <a:t> </a:t>
            </a:r>
            <a:r>
              <a:rPr sz="3600" b="1" spc="-45" dirty="0">
                <a:latin typeface="Arial"/>
                <a:cs typeface="Arial"/>
              </a:rPr>
              <a:t>RESUPPLY</a:t>
            </a:r>
            <a:endParaRPr sz="3600" dirty="0">
              <a:latin typeface="Arial"/>
              <a:cs typeface="Arial"/>
            </a:endParaRPr>
          </a:p>
          <a:p>
            <a:pPr marL="2693035" marR="503555">
              <a:lnSpc>
                <a:spcPts val="3700"/>
              </a:lnSpc>
              <a:spcBef>
                <a:spcPts val="254"/>
              </a:spcBef>
            </a:pPr>
            <a:r>
              <a:rPr sz="2200" spc="-5" dirty="0">
                <a:latin typeface="Arial"/>
                <a:cs typeface="Arial"/>
              </a:rPr>
              <a:t>Check </a:t>
            </a:r>
            <a:r>
              <a:rPr sz="2200" dirty="0">
                <a:latin typeface="Arial"/>
                <a:cs typeface="Arial"/>
              </a:rPr>
              <a:t>to be sure </a:t>
            </a:r>
            <a:r>
              <a:rPr sz="2200" spc="-5" dirty="0">
                <a:latin typeface="Arial"/>
                <a:cs typeface="Arial"/>
              </a:rPr>
              <a:t>all equipment is in </a:t>
            </a:r>
            <a:r>
              <a:rPr sz="2200" dirty="0">
                <a:latin typeface="Arial"/>
                <a:cs typeface="Arial"/>
              </a:rPr>
              <a:t>the </a:t>
            </a:r>
            <a:r>
              <a:rPr sz="2200" spc="-5" dirty="0">
                <a:latin typeface="Arial"/>
                <a:cs typeface="Arial"/>
              </a:rPr>
              <a:t>kit  Check </a:t>
            </a:r>
            <a:r>
              <a:rPr sz="2200" b="1" dirty="0">
                <a:latin typeface="Arial"/>
                <a:cs typeface="Arial"/>
              </a:rPr>
              <a:t>seals </a:t>
            </a:r>
            <a:r>
              <a:rPr sz="2200" dirty="0">
                <a:latin typeface="Arial"/>
                <a:cs typeface="Arial"/>
              </a:rPr>
              <a:t>and</a:t>
            </a:r>
            <a:r>
              <a:rPr sz="2200" spc="-5" dirty="0">
                <a:latin typeface="Arial"/>
                <a:cs typeface="Arial"/>
              </a:rPr>
              <a:t> </a:t>
            </a:r>
            <a:r>
              <a:rPr sz="2200" b="1" spc="-5" dirty="0">
                <a:latin typeface="Arial"/>
                <a:cs typeface="Arial"/>
              </a:rPr>
              <a:t>wrappers</a:t>
            </a:r>
            <a:endParaRPr sz="2200" dirty="0">
              <a:latin typeface="Arial"/>
              <a:cs typeface="Arial"/>
            </a:endParaRPr>
          </a:p>
          <a:p>
            <a:pPr marL="3150235">
              <a:lnSpc>
                <a:spcPct val="100000"/>
              </a:lnSpc>
              <a:spcBef>
                <a:spcPts val="675"/>
              </a:spcBef>
            </a:pPr>
            <a:r>
              <a:rPr sz="1800" spc="-5" dirty="0">
                <a:latin typeface="Arial"/>
                <a:cs typeface="Arial"/>
              </a:rPr>
              <a:t>REPLACE items with </a:t>
            </a:r>
            <a:r>
              <a:rPr sz="1800" b="1" spc="-5" dirty="0">
                <a:latin typeface="Arial"/>
                <a:cs typeface="Arial"/>
              </a:rPr>
              <a:t>broken </a:t>
            </a:r>
            <a:r>
              <a:rPr sz="1800" spc="-5" dirty="0">
                <a:latin typeface="Arial"/>
                <a:cs typeface="Arial"/>
              </a:rPr>
              <a:t>or </a:t>
            </a:r>
            <a:r>
              <a:rPr sz="1800" b="1" spc="-5" dirty="0">
                <a:latin typeface="Arial"/>
                <a:cs typeface="Arial"/>
              </a:rPr>
              <a:t>unsealed</a:t>
            </a:r>
            <a:r>
              <a:rPr sz="1800" b="1" spc="1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wrappers</a:t>
            </a:r>
            <a:endParaRPr sz="1800" dirty="0">
              <a:latin typeface="Arial"/>
              <a:cs typeface="Arial"/>
            </a:endParaRPr>
          </a:p>
          <a:p>
            <a:pPr marL="2693035">
              <a:lnSpc>
                <a:spcPct val="100000"/>
              </a:lnSpc>
              <a:spcBef>
                <a:spcPts val="1040"/>
              </a:spcBef>
            </a:pPr>
            <a:r>
              <a:rPr sz="2200" spc="-5" dirty="0">
                <a:latin typeface="Arial"/>
                <a:cs typeface="Arial"/>
              </a:rPr>
              <a:t>Check </a:t>
            </a:r>
            <a:r>
              <a:rPr sz="2200" b="1" dirty="0">
                <a:latin typeface="Arial"/>
                <a:cs typeface="Arial"/>
              </a:rPr>
              <a:t>expiration</a:t>
            </a:r>
            <a:r>
              <a:rPr sz="2200" b="1" spc="5" dirty="0">
                <a:latin typeface="Arial"/>
                <a:cs typeface="Arial"/>
              </a:rPr>
              <a:t> </a:t>
            </a:r>
            <a:r>
              <a:rPr sz="2200" dirty="0">
                <a:latin typeface="Arial"/>
                <a:cs typeface="Arial"/>
              </a:rPr>
              <a:t>dates</a:t>
            </a:r>
          </a:p>
          <a:p>
            <a:pPr marL="3150235" marR="194945">
              <a:lnSpc>
                <a:spcPct val="102200"/>
              </a:lnSpc>
              <a:spcBef>
                <a:spcPts val="905"/>
              </a:spcBef>
            </a:pPr>
            <a:r>
              <a:rPr sz="1800" spc="-5" dirty="0">
                <a:latin typeface="Arial"/>
                <a:cs typeface="Arial"/>
              </a:rPr>
              <a:t>REPLACE if </a:t>
            </a:r>
            <a:r>
              <a:rPr sz="1800" b="1" spc="-5" dirty="0">
                <a:latin typeface="Arial"/>
                <a:cs typeface="Arial"/>
              </a:rPr>
              <a:t>expired </a:t>
            </a:r>
            <a:r>
              <a:rPr sz="1800" spc="-5" dirty="0">
                <a:latin typeface="Arial"/>
                <a:cs typeface="Arial"/>
              </a:rPr>
              <a:t>or the expiration date </a:t>
            </a:r>
            <a:r>
              <a:rPr sz="1800" b="1" spc="-5" dirty="0">
                <a:latin typeface="Arial"/>
                <a:cs typeface="Arial"/>
              </a:rPr>
              <a:t>DOES  NOT </a:t>
            </a:r>
            <a:r>
              <a:rPr sz="1800" spc="-5" dirty="0">
                <a:latin typeface="Arial"/>
                <a:cs typeface="Arial"/>
              </a:rPr>
              <a:t>exceed your expected deployment timeframe</a:t>
            </a:r>
            <a:endParaRPr sz="1800" dirty="0">
              <a:latin typeface="Arial"/>
              <a:cs typeface="Arial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4832261" y="4641862"/>
            <a:ext cx="6900545" cy="1778000"/>
            <a:chOff x="4832261" y="4641862"/>
            <a:chExt cx="6900545" cy="1778000"/>
          </a:xfrm>
        </p:grpSpPr>
        <p:sp>
          <p:nvSpPr>
            <p:cNvPr id="6" name="object 6"/>
            <p:cNvSpPr/>
            <p:nvPr/>
          </p:nvSpPr>
          <p:spPr>
            <a:xfrm>
              <a:off x="4832261" y="4641862"/>
              <a:ext cx="6900545" cy="1778000"/>
            </a:xfrm>
            <a:custGeom>
              <a:avLst/>
              <a:gdLst/>
              <a:ahLst/>
              <a:cxnLst/>
              <a:rect l="l" t="t" r="r" b="b"/>
              <a:pathLst>
                <a:path w="6900545" h="1778000">
                  <a:moveTo>
                    <a:pt x="6805676" y="0"/>
                  </a:moveTo>
                  <a:lnTo>
                    <a:pt x="94614" y="0"/>
                  </a:lnTo>
                  <a:lnTo>
                    <a:pt x="57789" y="7434"/>
                  </a:lnTo>
                  <a:lnTo>
                    <a:pt x="27714" y="27709"/>
                  </a:lnTo>
                  <a:lnTo>
                    <a:pt x="7436" y="57784"/>
                  </a:lnTo>
                  <a:lnTo>
                    <a:pt x="0" y="94615"/>
                  </a:lnTo>
                  <a:lnTo>
                    <a:pt x="0" y="1683245"/>
                  </a:lnTo>
                  <a:lnTo>
                    <a:pt x="7436" y="1720073"/>
                  </a:lnTo>
                  <a:lnTo>
                    <a:pt x="27714" y="1750148"/>
                  </a:lnTo>
                  <a:lnTo>
                    <a:pt x="57789" y="1770424"/>
                  </a:lnTo>
                  <a:lnTo>
                    <a:pt x="94614" y="1777860"/>
                  </a:lnTo>
                  <a:lnTo>
                    <a:pt x="6805676" y="1777860"/>
                  </a:lnTo>
                  <a:lnTo>
                    <a:pt x="6842506" y="1770424"/>
                  </a:lnTo>
                  <a:lnTo>
                    <a:pt x="6872581" y="1750148"/>
                  </a:lnTo>
                  <a:lnTo>
                    <a:pt x="6892856" y="1720073"/>
                  </a:lnTo>
                  <a:lnTo>
                    <a:pt x="6900290" y="1683245"/>
                  </a:lnTo>
                  <a:lnTo>
                    <a:pt x="6900290" y="94615"/>
                  </a:lnTo>
                  <a:lnTo>
                    <a:pt x="6892856" y="57784"/>
                  </a:lnTo>
                  <a:lnTo>
                    <a:pt x="6872581" y="27709"/>
                  </a:lnTo>
                  <a:lnTo>
                    <a:pt x="6842506" y="7434"/>
                  </a:lnTo>
                  <a:lnTo>
                    <a:pt x="6805676" y="0"/>
                  </a:lnTo>
                  <a:close/>
                </a:path>
              </a:pathLst>
            </a:custGeom>
            <a:solidFill>
              <a:srgbClr val="FFF4D2"/>
            </a:solidFill>
            <a:ln w="6350">
              <a:solidFill>
                <a:srgbClr val="00B0F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5186438" y="5221186"/>
              <a:ext cx="737870" cy="605155"/>
            </a:xfrm>
            <a:custGeom>
              <a:avLst/>
              <a:gdLst/>
              <a:ahLst/>
              <a:cxnLst/>
              <a:rect l="l" t="t" r="r" b="b"/>
              <a:pathLst>
                <a:path w="737870" h="605154">
                  <a:moveTo>
                    <a:pt x="368922" y="0"/>
                  </a:moveTo>
                  <a:lnTo>
                    <a:pt x="0" y="605039"/>
                  </a:lnTo>
                  <a:lnTo>
                    <a:pt x="737857" y="605039"/>
                  </a:lnTo>
                  <a:lnTo>
                    <a:pt x="368922" y="0"/>
                  </a:lnTo>
                  <a:close/>
                </a:path>
              </a:pathLst>
            </a:custGeom>
            <a:solidFill>
              <a:srgbClr val="FFC000"/>
            </a:solidFill>
            <a:ln w="38100">
              <a:noFill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5121033" y="5160264"/>
              <a:ext cx="868680" cy="725424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  <a:ln w="38100">
              <a:noFill/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6316638" y="4763516"/>
            <a:ext cx="5155565" cy="1518920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12700" marR="871219">
              <a:lnSpc>
                <a:spcPts val="2090"/>
              </a:lnSpc>
              <a:spcBef>
                <a:spcPts val="225"/>
              </a:spcBef>
            </a:pPr>
            <a:r>
              <a:rPr sz="1800" b="1" spc="-20" dirty="0">
                <a:latin typeface="Arial"/>
                <a:cs typeface="Arial"/>
              </a:rPr>
              <a:t>BEWARE </a:t>
            </a:r>
            <a:r>
              <a:rPr sz="1800" dirty="0">
                <a:latin typeface="Arial"/>
                <a:cs typeface="Arial"/>
              </a:rPr>
              <a:t>OF </a:t>
            </a:r>
            <a:r>
              <a:rPr lang="en-US" sz="1800" dirty="0">
                <a:latin typeface="Arial"/>
                <a:cs typeface="Arial"/>
              </a:rPr>
              <a:t>FAKES/</a:t>
            </a:r>
            <a:r>
              <a:rPr sz="1800" spc="-5" dirty="0">
                <a:latin typeface="Arial"/>
                <a:cs typeface="Arial"/>
              </a:rPr>
              <a:t>EQUIPMENT </a:t>
            </a:r>
            <a:r>
              <a:rPr sz="1800" spc="-40" dirty="0">
                <a:latin typeface="Arial"/>
                <a:cs typeface="Arial"/>
              </a:rPr>
              <a:t>THAT </a:t>
            </a:r>
            <a:r>
              <a:rPr sz="1800" dirty="0">
                <a:latin typeface="Arial"/>
                <a:cs typeface="Arial"/>
              </a:rPr>
              <a:t>IS</a:t>
            </a:r>
            <a:r>
              <a:rPr sz="1800" spc="-105" dirty="0"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D6343A"/>
                </a:solidFill>
                <a:latin typeface="Arial"/>
                <a:cs typeface="Arial"/>
              </a:rPr>
              <a:t>NOT </a:t>
            </a:r>
            <a:r>
              <a:rPr sz="1800" b="1" spc="-5" dirty="0">
                <a:latin typeface="Arial"/>
                <a:cs typeface="Arial"/>
              </a:rPr>
              <a:t>COTCCC</a:t>
            </a:r>
            <a:r>
              <a:rPr sz="1800" b="1" spc="-75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APPROVED</a:t>
            </a:r>
            <a:r>
              <a:rPr sz="1800" spc="-5" dirty="0">
                <a:latin typeface="Arial"/>
                <a:cs typeface="Arial"/>
              </a:rPr>
              <a:t>!</a:t>
            </a:r>
            <a:endParaRPr sz="1800" dirty="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  <a:spcBef>
                <a:spcPts val="975"/>
              </a:spcBef>
            </a:pPr>
            <a:r>
              <a:rPr sz="1800" dirty="0">
                <a:latin typeface="Arial"/>
                <a:cs typeface="Arial"/>
              </a:rPr>
              <a:t>DO </a:t>
            </a:r>
            <a:r>
              <a:rPr sz="1800" b="1" spc="-5" dirty="0">
                <a:latin typeface="Arial"/>
                <a:cs typeface="Arial"/>
              </a:rPr>
              <a:t>NOT </a:t>
            </a:r>
            <a:r>
              <a:rPr sz="1800" spc="-5" dirty="0">
                <a:latin typeface="Arial"/>
                <a:cs typeface="Arial"/>
              </a:rPr>
              <a:t>DEPLOY </a:t>
            </a:r>
            <a:r>
              <a:rPr sz="1800" dirty="0">
                <a:latin typeface="Arial"/>
                <a:cs typeface="Arial"/>
              </a:rPr>
              <a:t>WITH </a:t>
            </a:r>
            <a:r>
              <a:rPr sz="1800" b="1" spc="-5" dirty="0">
                <a:latin typeface="Arial"/>
                <a:cs typeface="Arial"/>
              </a:rPr>
              <a:t>MISSING,</a:t>
            </a:r>
            <a:r>
              <a:rPr sz="1800" b="1" spc="-95" dirty="0">
                <a:latin typeface="Arial"/>
                <a:cs typeface="Arial"/>
              </a:rPr>
              <a:t> </a:t>
            </a:r>
            <a:r>
              <a:rPr sz="1800" b="1" spc="-20" dirty="0">
                <a:latin typeface="Arial"/>
                <a:cs typeface="Arial"/>
              </a:rPr>
              <a:t>PREVIOUSLY  </a:t>
            </a:r>
            <a:r>
              <a:rPr sz="1800" b="1" spc="-5" dirty="0">
                <a:latin typeface="Arial"/>
                <a:cs typeface="Arial"/>
              </a:rPr>
              <a:t>USED </a:t>
            </a:r>
            <a:r>
              <a:rPr sz="1800" b="1" dirty="0">
                <a:latin typeface="Arial"/>
                <a:cs typeface="Arial"/>
              </a:rPr>
              <a:t>FOR TRAINING, </a:t>
            </a:r>
            <a:r>
              <a:rPr sz="1800" dirty="0">
                <a:latin typeface="Arial"/>
                <a:cs typeface="Arial"/>
              </a:rPr>
              <a:t>OR </a:t>
            </a:r>
            <a:r>
              <a:rPr sz="1800" b="1" spc="-5" dirty="0">
                <a:latin typeface="Arial"/>
                <a:cs typeface="Arial"/>
              </a:rPr>
              <a:t>EXPIRED  EQUIPMENT</a:t>
            </a:r>
            <a:endParaRPr sz="1800" dirty="0">
              <a:latin typeface="Arial"/>
              <a:cs typeface="Arial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826008" y="1819655"/>
            <a:ext cx="3667125" cy="3941445"/>
            <a:chOff x="826008" y="1819655"/>
            <a:chExt cx="3667125" cy="3941445"/>
          </a:xfrm>
        </p:grpSpPr>
        <p:sp>
          <p:nvSpPr>
            <p:cNvPr id="11" name="object 11"/>
            <p:cNvSpPr/>
            <p:nvPr/>
          </p:nvSpPr>
          <p:spPr>
            <a:xfrm>
              <a:off x="826008" y="4148327"/>
              <a:ext cx="3480816" cy="1612392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932688" y="1819655"/>
              <a:ext cx="1923288" cy="1502664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965960" y="2343911"/>
              <a:ext cx="2526791" cy="2523744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/>
          <p:nvPr/>
        </p:nvSpPr>
        <p:spPr>
          <a:xfrm flipH="1">
            <a:off x="5573268" y="2520276"/>
            <a:ext cx="45719" cy="391159"/>
          </a:xfrm>
          <a:custGeom>
            <a:avLst/>
            <a:gdLst/>
            <a:ahLst/>
            <a:cxnLst/>
            <a:rect l="l" t="t" r="r" b="b"/>
            <a:pathLst>
              <a:path h="612139">
                <a:moveTo>
                  <a:pt x="0" y="612001"/>
                </a:moveTo>
                <a:lnTo>
                  <a:pt x="1" y="0"/>
                </a:lnTo>
              </a:path>
            </a:pathLst>
          </a:custGeom>
          <a:ln w="1143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618987" y="3445610"/>
            <a:ext cx="45719" cy="551392"/>
          </a:xfrm>
          <a:custGeom>
            <a:avLst/>
            <a:gdLst/>
            <a:ahLst/>
            <a:cxnLst/>
            <a:rect l="l" t="t" r="r" b="b"/>
            <a:pathLst>
              <a:path h="612139">
                <a:moveTo>
                  <a:pt x="0" y="612001"/>
                </a:moveTo>
                <a:lnTo>
                  <a:pt x="1" y="0"/>
                </a:lnTo>
              </a:path>
            </a:pathLst>
          </a:custGeom>
          <a:ln w="1143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pc="-5" dirty="0"/>
              <a:t>#TCCC-CLS-PPT-02 30 </a:t>
            </a:r>
            <a:r>
              <a:rPr dirty="0"/>
              <a:t>JUN</a:t>
            </a:r>
            <a:r>
              <a:rPr spc="-65" dirty="0"/>
              <a:t> </a:t>
            </a:r>
            <a:r>
              <a:rPr spc="-5" dirty="0"/>
              <a:t>20</a:t>
            </a:r>
          </a:p>
        </p:txBody>
      </p:sp>
      <p:sp>
        <p:nvSpPr>
          <p:cNvPr id="17" name="object 1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14</a:t>
            </a:fld>
            <a:endParaRPr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100440" y="5284723"/>
            <a:ext cx="376301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Arial"/>
                <a:cs typeface="Arial"/>
              </a:rPr>
              <a:t>Always use the </a:t>
            </a:r>
            <a:r>
              <a:rPr sz="1800" b="1" spc="-5" dirty="0">
                <a:latin typeface="Arial"/>
                <a:cs typeface="Arial"/>
              </a:rPr>
              <a:t>casualty's </a:t>
            </a:r>
            <a:r>
              <a:rPr sz="1800" spc="-30" dirty="0">
                <a:latin typeface="Arial"/>
                <a:cs typeface="Arial"/>
              </a:rPr>
              <a:t>JFAK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first</a:t>
            </a:r>
            <a:endParaRPr sz="18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78536" y="1179575"/>
            <a:ext cx="6507480" cy="40751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5435943" y="267715"/>
            <a:ext cx="180340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dirty="0">
                <a:solidFill>
                  <a:srgbClr val="000000"/>
                </a:solidFill>
              </a:rPr>
              <a:t>CLS</a:t>
            </a:r>
            <a:r>
              <a:rPr sz="3600" spc="-100" dirty="0">
                <a:solidFill>
                  <a:srgbClr val="000000"/>
                </a:solidFill>
              </a:rPr>
              <a:t> </a:t>
            </a:r>
            <a:r>
              <a:rPr sz="3600" dirty="0">
                <a:solidFill>
                  <a:srgbClr val="000000"/>
                </a:solidFill>
              </a:rPr>
              <a:t>KIT</a:t>
            </a:r>
            <a:endParaRPr sz="3600"/>
          </a:p>
        </p:txBody>
      </p:sp>
      <p:sp>
        <p:nvSpPr>
          <p:cNvPr id="5" name="object 5"/>
          <p:cNvSpPr txBox="1"/>
          <p:nvPr/>
        </p:nvSpPr>
        <p:spPr>
          <a:xfrm>
            <a:off x="8968726" y="5260340"/>
            <a:ext cx="8001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Arial"/>
                <a:cs typeface="Arial"/>
              </a:rPr>
              <a:t>CLS</a:t>
            </a:r>
            <a:r>
              <a:rPr sz="1800" spc="-7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Kit</a:t>
            </a:r>
            <a:endParaRPr sz="18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7427976" y="1359408"/>
            <a:ext cx="4075176" cy="407212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482788" y="5967476"/>
            <a:ext cx="888492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Carlito"/>
                <a:cs typeface="Carlito"/>
              </a:rPr>
              <a:t>When supplies </a:t>
            </a:r>
            <a:r>
              <a:rPr sz="1800" spc="-10" dirty="0">
                <a:latin typeface="Carlito"/>
                <a:cs typeface="Carlito"/>
              </a:rPr>
              <a:t>are exhausted from </a:t>
            </a:r>
            <a:r>
              <a:rPr sz="1800" spc="-5" dirty="0">
                <a:latin typeface="Carlito"/>
                <a:cs typeface="Carlito"/>
              </a:rPr>
              <a:t>the </a:t>
            </a:r>
            <a:r>
              <a:rPr sz="1800" spc="-10" dirty="0">
                <a:latin typeface="Carlito"/>
                <a:cs typeface="Carlito"/>
              </a:rPr>
              <a:t>casualty’s </a:t>
            </a:r>
            <a:r>
              <a:rPr sz="1800" spc="-25" dirty="0">
                <a:latin typeface="Carlito"/>
                <a:cs typeface="Carlito"/>
              </a:rPr>
              <a:t>JFAK, </a:t>
            </a:r>
            <a:r>
              <a:rPr sz="1800" spc="-10" dirty="0">
                <a:latin typeface="Carlito"/>
                <a:cs typeface="Carlito"/>
              </a:rPr>
              <a:t>resort </a:t>
            </a:r>
            <a:r>
              <a:rPr sz="1800" spc="-15" dirty="0">
                <a:latin typeface="Carlito"/>
                <a:cs typeface="Carlito"/>
              </a:rPr>
              <a:t>to </a:t>
            </a:r>
            <a:r>
              <a:rPr sz="1800" spc="-5" dirty="0">
                <a:latin typeface="Carlito"/>
                <a:cs typeface="Carlito"/>
              </a:rPr>
              <a:t>using supplies </a:t>
            </a:r>
            <a:r>
              <a:rPr sz="1800" spc="-10" dirty="0">
                <a:latin typeface="Carlito"/>
                <a:cs typeface="Carlito"/>
              </a:rPr>
              <a:t>from </a:t>
            </a:r>
            <a:r>
              <a:rPr sz="1800" spc="-5" dirty="0">
                <a:latin typeface="Carlito"/>
                <a:cs typeface="Carlito"/>
              </a:rPr>
              <a:t>the </a:t>
            </a:r>
            <a:r>
              <a:rPr sz="1800" dirty="0">
                <a:latin typeface="Carlito"/>
                <a:cs typeface="Carlito"/>
              </a:rPr>
              <a:t>CLS</a:t>
            </a:r>
            <a:r>
              <a:rPr sz="1800" spc="275" dirty="0">
                <a:latin typeface="Carlito"/>
                <a:cs typeface="Carlito"/>
              </a:rPr>
              <a:t> </a:t>
            </a:r>
            <a:r>
              <a:rPr sz="1800" spc="-5" dirty="0">
                <a:latin typeface="Carlito"/>
                <a:cs typeface="Carlito"/>
              </a:rPr>
              <a:t>kit.</a:t>
            </a:r>
            <a:endParaRPr sz="1800">
              <a:latin typeface="Carlito"/>
              <a:cs typeface="Carlito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pc="-5" dirty="0"/>
              <a:t>#TCCC-CLS-PPT-02 30 </a:t>
            </a:r>
            <a:r>
              <a:rPr dirty="0"/>
              <a:t>JUN</a:t>
            </a:r>
            <a:r>
              <a:rPr spc="-65" dirty="0"/>
              <a:t> </a:t>
            </a:r>
            <a:r>
              <a:rPr spc="-5" dirty="0"/>
              <a:t>20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11640946" y="6557984"/>
            <a:ext cx="421640" cy="241935"/>
          </a:xfrm>
          <a:prstGeom prst="rect">
            <a:avLst/>
          </a:prstGeom>
        </p:spPr>
        <p:txBody>
          <a:bodyPr vert="horz" wrap="square" lIns="0" tIns="438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45"/>
              </a:spcBef>
            </a:pPr>
            <a:fld id="{81D60167-4931-47E6-BA6A-407CBD079E47}" type="slidenum">
              <a:rPr sz="1200" dirty="0">
                <a:latin typeface="Arial"/>
                <a:cs typeface="Arial"/>
              </a:rPr>
              <a:t>15</a:t>
            </a:fld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0805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SKILL</a:t>
            </a:r>
            <a:r>
              <a:rPr spc="-125" dirty="0"/>
              <a:t> </a:t>
            </a:r>
            <a:r>
              <a:rPr spc="-85" dirty="0"/>
              <a:t>STATION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2655963" y="2707131"/>
            <a:ext cx="644906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spc="-5" dirty="0">
                <a:solidFill>
                  <a:srgbClr val="FFFFFF"/>
                </a:solidFill>
                <a:latin typeface="Arial"/>
                <a:cs typeface="Arial"/>
              </a:rPr>
              <a:t>Familiarization with </a:t>
            </a:r>
            <a:r>
              <a:rPr sz="2800" b="1" spc="-40" dirty="0">
                <a:solidFill>
                  <a:srgbClr val="FFFFFF"/>
                </a:solidFill>
                <a:latin typeface="Arial"/>
                <a:cs typeface="Arial"/>
              </a:rPr>
              <a:t>JFAK </a:t>
            </a: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and CLS</a:t>
            </a:r>
            <a:r>
              <a:rPr sz="2800" b="1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spc="-5" dirty="0">
                <a:solidFill>
                  <a:srgbClr val="FFFFFF"/>
                </a:solidFill>
                <a:latin typeface="Arial"/>
                <a:cs typeface="Arial"/>
              </a:rPr>
              <a:t>Kit</a:t>
            </a:r>
            <a:endParaRPr sz="28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507856" y="2779310"/>
            <a:ext cx="0" cy="306070"/>
          </a:xfrm>
          <a:custGeom>
            <a:avLst/>
            <a:gdLst/>
            <a:ahLst/>
            <a:cxnLst/>
            <a:rect l="l" t="t" r="r" b="b"/>
            <a:pathLst>
              <a:path h="306069">
                <a:moveTo>
                  <a:pt x="0" y="306002"/>
                </a:moveTo>
                <a:lnTo>
                  <a:pt x="1" y="0"/>
                </a:lnTo>
              </a:path>
            </a:pathLst>
          </a:custGeom>
          <a:ln w="1143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pc="-5" dirty="0"/>
              <a:t>#TCCC-CLS-PPT-02 30 </a:t>
            </a:r>
            <a:r>
              <a:rPr dirty="0"/>
              <a:t>JUN</a:t>
            </a:r>
            <a:r>
              <a:rPr spc="-65" dirty="0"/>
              <a:t> </a:t>
            </a:r>
            <a:r>
              <a:rPr spc="-5" dirty="0"/>
              <a:t>20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1640946" y="6557984"/>
            <a:ext cx="421640" cy="241935"/>
          </a:xfrm>
          <a:prstGeom prst="rect">
            <a:avLst/>
          </a:prstGeom>
        </p:spPr>
        <p:txBody>
          <a:bodyPr vert="horz" wrap="square" lIns="0" tIns="438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45"/>
              </a:spcBef>
            </a:pPr>
            <a:fld id="{81D60167-4931-47E6-BA6A-407CBD079E47}" type="slidenum">
              <a:rPr sz="1200" dirty="0">
                <a:latin typeface="Arial"/>
                <a:cs typeface="Arial"/>
              </a:rPr>
              <a:t>16</a:t>
            </a:fld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970">
              <a:lnSpc>
                <a:spcPct val="100000"/>
              </a:lnSpc>
              <a:spcBef>
                <a:spcPts val="100"/>
              </a:spcBef>
            </a:pPr>
            <a:r>
              <a:rPr dirty="0"/>
              <a:t>MEDICAL</a:t>
            </a:r>
            <a:r>
              <a:rPr spc="-110" dirty="0"/>
              <a:t> </a:t>
            </a:r>
            <a:r>
              <a:rPr spc="-5" dirty="0"/>
              <a:t>EQUIPMENT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4950294" y="947420"/>
            <a:ext cx="237172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spc="-5" dirty="0">
                <a:latin typeface="Arial"/>
                <a:cs typeface="Arial"/>
              </a:rPr>
              <a:t>S</a:t>
            </a:r>
            <a:r>
              <a:rPr sz="3600" b="1" dirty="0">
                <a:latin typeface="Arial"/>
                <a:cs typeface="Arial"/>
              </a:rPr>
              <a:t>UMMA</a:t>
            </a:r>
            <a:r>
              <a:rPr sz="3600" b="1" spc="-135" dirty="0">
                <a:latin typeface="Arial"/>
                <a:cs typeface="Arial"/>
              </a:rPr>
              <a:t>R</a:t>
            </a:r>
            <a:r>
              <a:rPr sz="3600" b="1" dirty="0">
                <a:latin typeface="Arial"/>
                <a:cs typeface="Arial"/>
              </a:rPr>
              <a:t>Y</a:t>
            </a:r>
            <a:endParaRPr sz="3600">
              <a:latin typeface="Arial"/>
              <a:cs typeface="Arial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12700" marR="5080">
              <a:lnSpc>
                <a:spcPts val="2110"/>
              </a:lnSpc>
              <a:spcBef>
                <a:spcPts val="210"/>
              </a:spcBef>
            </a:pPr>
            <a:r>
              <a:rPr spc="-5" dirty="0"/>
              <a:t>Familiarize yourself with the content of the CLS bag  and</a:t>
            </a:r>
            <a:r>
              <a:rPr spc="-10" dirty="0"/>
              <a:t> </a:t>
            </a:r>
            <a:r>
              <a:rPr spc="-25" dirty="0"/>
              <a:t>JFAK.</a:t>
            </a:r>
          </a:p>
          <a:p>
            <a:pPr marL="12700" marR="220979">
              <a:lnSpc>
                <a:spcPts val="2110"/>
              </a:lnSpc>
              <a:spcBef>
                <a:spcPts val="1085"/>
              </a:spcBef>
            </a:pPr>
            <a:r>
              <a:rPr spc="-5" dirty="0"/>
              <a:t>Ensure you are aware of the resupply procedures  and how to maintain your equipment.</a:t>
            </a:r>
          </a:p>
          <a:p>
            <a:pPr marL="12700" marR="220979">
              <a:lnSpc>
                <a:spcPct val="102200"/>
              </a:lnSpc>
              <a:spcBef>
                <a:spcPts val="925"/>
              </a:spcBef>
            </a:pPr>
            <a:r>
              <a:rPr spc="-5" dirty="0"/>
              <a:t>Regularly inspect your </a:t>
            </a:r>
            <a:r>
              <a:rPr spc="-25" dirty="0"/>
              <a:t>JFAK, </a:t>
            </a:r>
            <a:r>
              <a:rPr spc="-5" dirty="0"/>
              <a:t>CLS Bag, and other  Service-specific medical kits: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6847027" y="3577843"/>
            <a:ext cx="1264285" cy="1229360"/>
          </a:xfrm>
          <a:prstGeom prst="rect">
            <a:avLst/>
          </a:prstGeom>
        </p:spPr>
        <p:txBody>
          <a:bodyPr vert="horz" wrap="square" lIns="0" tIns="143510" rIns="0" bIns="0" rtlCol="0">
            <a:spAutoFit/>
          </a:bodyPr>
          <a:lstStyle/>
          <a:p>
            <a:pPr marL="298450" indent="-285750">
              <a:lnSpc>
                <a:spcPct val="100000"/>
              </a:lnSpc>
              <a:spcBef>
                <a:spcPts val="1130"/>
              </a:spcBef>
              <a:buFont typeface="Arial"/>
              <a:buChar char="•"/>
              <a:tabLst>
                <a:tab pos="297815" algn="l"/>
                <a:tab pos="298450" algn="l"/>
              </a:tabLst>
            </a:pPr>
            <a:r>
              <a:rPr sz="1800" b="1" dirty="0">
                <a:latin typeface="Arial"/>
                <a:cs typeface="Arial"/>
              </a:rPr>
              <a:t>B</a:t>
            </a:r>
            <a:r>
              <a:rPr sz="1800" b="1" spc="-5" dirty="0">
                <a:latin typeface="Arial"/>
                <a:cs typeface="Arial"/>
              </a:rPr>
              <a:t>E</a:t>
            </a:r>
            <a:r>
              <a:rPr sz="1800" b="1" dirty="0">
                <a:latin typeface="Arial"/>
                <a:cs typeface="Arial"/>
              </a:rPr>
              <a:t>FORE</a:t>
            </a:r>
            <a:endParaRPr sz="1800">
              <a:latin typeface="Arial"/>
              <a:cs typeface="Arial"/>
            </a:endParaRPr>
          </a:p>
          <a:p>
            <a:pPr marL="298450" indent="-285750">
              <a:lnSpc>
                <a:spcPct val="100000"/>
              </a:lnSpc>
              <a:spcBef>
                <a:spcPts val="1035"/>
              </a:spcBef>
              <a:buFont typeface="Arial"/>
              <a:buChar char="•"/>
              <a:tabLst>
                <a:tab pos="297815" algn="l"/>
                <a:tab pos="298450" algn="l"/>
              </a:tabLst>
            </a:pPr>
            <a:r>
              <a:rPr sz="1800" b="1" dirty="0">
                <a:latin typeface="Arial"/>
                <a:cs typeface="Arial"/>
              </a:rPr>
              <a:t>DURING</a:t>
            </a:r>
            <a:endParaRPr sz="1800">
              <a:latin typeface="Arial"/>
              <a:cs typeface="Arial"/>
            </a:endParaRPr>
          </a:p>
          <a:p>
            <a:pPr marL="298450" indent="-285750">
              <a:lnSpc>
                <a:spcPct val="100000"/>
              </a:lnSpc>
              <a:spcBef>
                <a:spcPts val="935"/>
              </a:spcBef>
              <a:buFont typeface="Arial"/>
              <a:buChar char="•"/>
              <a:tabLst>
                <a:tab pos="297815" algn="l"/>
                <a:tab pos="298450" algn="l"/>
              </a:tabLst>
            </a:pPr>
            <a:r>
              <a:rPr sz="1800" b="1" spc="-5" dirty="0">
                <a:latin typeface="Arial"/>
                <a:cs typeface="Arial"/>
              </a:rPr>
              <a:t>AFTER</a:t>
            </a:r>
            <a:endParaRPr sz="18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389827" y="4784852"/>
            <a:ext cx="5283835" cy="1104900"/>
          </a:xfrm>
          <a:prstGeom prst="rect">
            <a:avLst/>
          </a:prstGeom>
        </p:spPr>
        <p:txBody>
          <a:bodyPr vert="horz" wrap="square" lIns="0" tIns="143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30"/>
              </a:spcBef>
            </a:pPr>
            <a:r>
              <a:rPr sz="1800" spc="-5" dirty="0">
                <a:latin typeface="Arial"/>
                <a:cs typeface="Arial"/>
              </a:rPr>
              <a:t>ALL training events and</a:t>
            </a:r>
            <a:r>
              <a:rPr sz="1800" spc="-7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missions.</a:t>
            </a:r>
            <a:endParaRPr sz="1800">
              <a:latin typeface="Arial"/>
              <a:cs typeface="Arial"/>
            </a:endParaRPr>
          </a:p>
          <a:p>
            <a:pPr marL="12700" marR="5080">
              <a:lnSpc>
                <a:spcPts val="2110"/>
              </a:lnSpc>
              <a:spcBef>
                <a:spcPts val="1145"/>
              </a:spcBef>
            </a:pPr>
            <a:r>
              <a:rPr sz="1800" spc="-5" dirty="0">
                <a:latin typeface="Arial"/>
                <a:cs typeface="Arial"/>
              </a:rPr>
              <a:t>Be sure to use proper documentation when needed;  MACE2, 9-Line, and </a:t>
            </a:r>
            <a:r>
              <a:rPr sz="1800" dirty="0">
                <a:latin typeface="Arial"/>
                <a:cs typeface="Arial"/>
              </a:rPr>
              <a:t>DD </a:t>
            </a:r>
            <a:r>
              <a:rPr sz="1800" spc="-5" dirty="0">
                <a:latin typeface="Arial"/>
                <a:cs typeface="Arial"/>
              </a:rPr>
              <a:t>Form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1380.</a:t>
            </a:r>
            <a:endParaRPr sz="18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239636" y="1680586"/>
            <a:ext cx="0" cy="532130"/>
          </a:xfrm>
          <a:custGeom>
            <a:avLst/>
            <a:gdLst/>
            <a:ahLst/>
            <a:cxnLst/>
            <a:rect l="l" t="t" r="r" b="b"/>
            <a:pathLst>
              <a:path h="532130">
                <a:moveTo>
                  <a:pt x="0" y="531550"/>
                </a:moveTo>
                <a:lnTo>
                  <a:pt x="1" y="0"/>
                </a:lnTo>
              </a:path>
            </a:pathLst>
          </a:custGeom>
          <a:ln w="1143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239636" y="2387874"/>
            <a:ext cx="0" cy="532130"/>
          </a:xfrm>
          <a:custGeom>
            <a:avLst/>
            <a:gdLst/>
            <a:ahLst/>
            <a:cxnLst/>
            <a:rect l="l" t="t" r="r" b="b"/>
            <a:pathLst>
              <a:path h="532130">
                <a:moveTo>
                  <a:pt x="0" y="531550"/>
                </a:moveTo>
                <a:lnTo>
                  <a:pt x="1" y="0"/>
                </a:lnTo>
              </a:path>
            </a:pathLst>
          </a:custGeom>
          <a:ln w="1143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9" name="object 9"/>
          <p:cNvGrpSpPr/>
          <p:nvPr/>
        </p:nvGrpSpPr>
        <p:grpSpPr>
          <a:xfrm>
            <a:off x="617621" y="4069118"/>
            <a:ext cx="4466427" cy="1661159"/>
            <a:chOff x="374904" y="4069118"/>
            <a:chExt cx="4655820" cy="1440815"/>
          </a:xfrm>
        </p:grpSpPr>
        <p:sp>
          <p:nvSpPr>
            <p:cNvPr id="10" name="object 10"/>
            <p:cNvSpPr/>
            <p:nvPr/>
          </p:nvSpPr>
          <p:spPr>
            <a:xfrm>
              <a:off x="374904" y="4069118"/>
              <a:ext cx="4655820" cy="1440815"/>
            </a:xfrm>
            <a:custGeom>
              <a:avLst/>
              <a:gdLst/>
              <a:ahLst/>
              <a:cxnLst/>
              <a:rect l="l" t="t" r="r" b="b"/>
              <a:pathLst>
                <a:path w="4655820" h="1440814">
                  <a:moveTo>
                    <a:pt x="4503204" y="0"/>
                  </a:moveTo>
                  <a:lnTo>
                    <a:pt x="152165" y="0"/>
                  </a:lnTo>
                  <a:lnTo>
                    <a:pt x="104069" y="7757"/>
                  </a:lnTo>
                  <a:lnTo>
                    <a:pt x="62298" y="29358"/>
                  </a:lnTo>
                  <a:lnTo>
                    <a:pt x="29359" y="62298"/>
                  </a:lnTo>
                  <a:lnTo>
                    <a:pt x="7757" y="104070"/>
                  </a:lnTo>
                  <a:lnTo>
                    <a:pt x="0" y="152171"/>
                  </a:lnTo>
                  <a:lnTo>
                    <a:pt x="0" y="1288389"/>
                  </a:lnTo>
                  <a:lnTo>
                    <a:pt x="7757" y="1336483"/>
                  </a:lnTo>
                  <a:lnTo>
                    <a:pt x="29359" y="1378252"/>
                  </a:lnTo>
                  <a:lnTo>
                    <a:pt x="62298" y="1411190"/>
                  </a:lnTo>
                  <a:lnTo>
                    <a:pt x="104069" y="1432791"/>
                  </a:lnTo>
                  <a:lnTo>
                    <a:pt x="152165" y="1440548"/>
                  </a:lnTo>
                  <a:lnTo>
                    <a:pt x="4503204" y="1440548"/>
                  </a:lnTo>
                  <a:lnTo>
                    <a:pt x="4551299" y="1432791"/>
                  </a:lnTo>
                  <a:lnTo>
                    <a:pt x="4593071" y="1411190"/>
                  </a:lnTo>
                  <a:lnTo>
                    <a:pt x="4626013" y="1378252"/>
                  </a:lnTo>
                  <a:lnTo>
                    <a:pt x="4647617" y="1336483"/>
                  </a:lnTo>
                  <a:lnTo>
                    <a:pt x="4655375" y="1288389"/>
                  </a:lnTo>
                  <a:lnTo>
                    <a:pt x="4655375" y="152171"/>
                  </a:lnTo>
                  <a:lnTo>
                    <a:pt x="4647617" y="104070"/>
                  </a:lnTo>
                  <a:lnTo>
                    <a:pt x="4626013" y="62298"/>
                  </a:lnTo>
                  <a:lnTo>
                    <a:pt x="4593071" y="29358"/>
                  </a:lnTo>
                  <a:lnTo>
                    <a:pt x="4551299" y="7757"/>
                  </a:lnTo>
                  <a:lnTo>
                    <a:pt x="4503204" y="0"/>
                  </a:lnTo>
                  <a:close/>
                </a:path>
              </a:pathLst>
            </a:custGeom>
            <a:solidFill>
              <a:srgbClr val="F1F2F2"/>
            </a:solidFill>
            <a:ln>
              <a:solidFill>
                <a:srgbClr val="00B0F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3374136" y="4163568"/>
              <a:ext cx="1505712" cy="124968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  <a:ln>
              <a:noFill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775360" y="4184396"/>
            <a:ext cx="1922780" cy="1068070"/>
          </a:xfrm>
          <a:prstGeom prst="rect">
            <a:avLst/>
          </a:prstGeom>
        </p:spPr>
        <p:txBody>
          <a:bodyPr vert="horz" wrap="square" lIns="0" tIns="97790" rIns="0" bIns="0" rtlCol="0">
            <a:spAutoFit/>
          </a:bodyPr>
          <a:lstStyle/>
          <a:p>
            <a:pPr marL="73660">
              <a:lnSpc>
                <a:spcPct val="100000"/>
              </a:lnSpc>
              <a:spcBef>
                <a:spcPts val="770"/>
              </a:spcBef>
            </a:pPr>
            <a:r>
              <a:rPr sz="2400" b="1" spc="-5" dirty="0">
                <a:solidFill>
                  <a:srgbClr val="D6343A"/>
                </a:solidFill>
                <a:latin typeface="Arial"/>
                <a:cs typeface="Arial"/>
              </a:rPr>
              <a:t>INDIVIDUAL</a:t>
            </a:r>
            <a:endParaRPr sz="2400">
              <a:latin typeface="Arial"/>
              <a:cs typeface="Arial"/>
            </a:endParaRPr>
          </a:p>
          <a:p>
            <a:pPr marL="12700" marR="5080">
              <a:lnSpc>
                <a:spcPts val="1989"/>
              </a:lnSpc>
              <a:spcBef>
                <a:spcPts val="710"/>
              </a:spcBef>
            </a:pPr>
            <a:r>
              <a:rPr sz="1800" b="1" spc="-5" dirty="0">
                <a:latin typeface="Arial"/>
                <a:cs typeface="Arial"/>
              </a:rPr>
              <a:t>Joint First Aid</a:t>
            </a:r>
            <a:r>
              <a:rPr sz="1800" b="1" spc="-120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Kit  </a:t>
            </a:r>
            <a:r>
              <a:rPr sz="1800" b="1" spc="-20" dirty="0">
                <a:latin typeface="Arial"/>
                <a:cs typeface="Arial"/>
              </a:rPr>
              <a:t>(JFAK)</a:t>
            </a:r>
            <a:endParaRPr sz="1800">
              <a:latin typeface="Arial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617622" y="1885035"/>
            <a:ext cx="4466426" cy="1847214"/>
          </a:xfrm>
          <a:custGeom>
            <a:avLst/>
            <a:gdLst/>
            <a:ahLst/>
            <a:cxnLst/>
            <a:rect l="l" t="t" r="r" b="b"/>
            <a:pathLst>
              <a:path w="4182745" h="1847214">
                <a:moveTo>
                  <a:pt x="3987524" y="0"/>
                </a:moveTo>
                <a:lnTo>
                  <a:pt x="195078" y="0"/>
                </a:lnTo>
                <a:lnTo>
                  <a:pt x="150348" y="5152"/>
                </a:lnTo>
                <a:lnTo>
                  <a:pt x="109287" y="19827"/>
                </a:lnTo>
                <a:lnTo>
                  <a:pt x="73066" y="42855"/>
                </a:lnTo>
                <a:lnTo>
                  <a:pt x="42856" y="73064"/>
                </a:lnTo>
                <a:lnTo>
                  <a:pt x="19827" y="109284"/>
                </a:lnTo>
                <a:lnTo>
                  <a:pt x="5152" y="150344"/>
                </a:lnTo>
                <a:lnTo>
                  <a:pt x="0" y="195072"/>
                </a:lnTo>
                <a:lnTo>
                  <a:pt x="0" y="1651711"/>
                </a:lnTo>
                <a:lnTo>
                  <a:pt x="5152" y="1696439"/>
                </a:lnTo>
                <a:lnTo>
                  <a:pt x="19827" y="1737498"/>
                </a:lnTo>
                <a:lnTo>
                  <a:pt x="42856" y="1773718"/>
                </a:lnTo>
                <a:lnTo>
                  <a:pt x="73066" y="1803927"/>
                </a:lnTo>
                <a:lnTo>
                  <a:pt x="109287" y="1826955"/>
                </a:lnTo>
                <a:lnTo>
                  <a:pt x="150348" y="1841631"/>
                </a:lnTo>
                <a:lnTo>
                  <a:pt x="195078" y="1846783"/>
                </a:lnTo>
                <a:lnTo>
                  <a:pt x="3987524" y="1846783"/>
                </a:lnTo>
                <a:lnTo>
                  <a:pt x="4032252" y="1841631"/>
                </a:lnTo>
                <a:lnTo>
                  <a:pt x="4073314" y="1826955"/>
                </a:lnTo>
                <a:lnTo>
                  <a:pt x="4109536" y="1803927"/>
                </a:lnTo>
                <a:lnTo>
                  <a:pt x="4139748" y="1773718"/>
                </a:lnTo>
                <a:lnTo>
                  <a:pt x="4162779" y="1737498"/>
                </a:lnTo>
                <a:lnTo>
                  <a:pt x="4177456" y="1696439"/>
                </a:lnTo>
                <a:lnTo>
                  <a:pt x="4182609" y="1651711"/>
                </a:lnTo>
                <a:lnTo>
                  <a:pt x="4182609" y="195072"/>
                </a:lnTo>
                <a:lnTo>
                  <a:pt x="4177456" y="150344"/>
                </a:lnTo>
                <a:lnTo>
                  <a:pt x="4162779" y="109284"/>
                </a:lnTo>
                <a:lnTo>
                  <a:pt x="4139748" y="73064"/>
                </a:lnTo>
                <a:lnTo>
                  <a:pt x="4109536" y="42855"/>
                </a:lnTo>
                <a:lnTo>
                  <a:pt x="4073314" y="19827"/>
                </a:lnTo>
                <a:lnTo>
                  <a:pt x="4032252" y="5152"/>
                </a:lnTo>
                <a:lnTo>
                  <a:pt x="3987524" y="0"/>
                </a:lnTo>
                <a:close/>
              </a:path>
            </a:pathLst>
          </a:custGeom>
          <a:solidFill>
            <a:srgbClr val="F1F2F2"/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907982" y="2274315"/>
            <a:ext cx="1703705" cy="829310"/>
          </a:xfrm>
          <a:prstGeom prst="rect">
            <a:avLst/>
          </a:prstGeom>
        </p:spPr>
        <p:txBody>
          <a:bodyPr vert="horz" wrap="square" lIns="0" tIns="1060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35"/>
              </a:spcBef>
            </a:pPr>
            <a:r>
              <a:rPr sz="2400" b="1" dirty="0">
                <a:solidFill>
                  <a:srgbClr val="D6343A"/>
                </a:solidFill>
                <a:latin typeface="Arial"/>
                <a:cs typeface="Arial"/>
              </a:rPr>
              <a:t>BUDDY</a:t>
            </a:r>
            <a:r>
              <a:rPr sz="2400" b="1" spc="-220" dirty="0">
                <a:solidFill>
                  <a:srgbClr val="D6343A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D6343A"/>
                </a:solidFill>
                <a:latin typeface="Arial"/>
                <a:cs typeface="Arial"/>
              </a:rPr>
              <a:t>AID</a:t>
            </a:r>
            <a:endParaRPr sz="2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50"/>
              </a:spcBef>
            </a:pPr>
            <a:r>
              <a:rPr sz="1800" b="1" dirty="0">
                <a:latin typeface="Arial"/>
                <a:cs typeface="Arial"/>
              </a:rPr>
              <a:t>CLS</a:t>
            </a:r>
            <a:r>
              <a:rPr sz="1800" b="1" spc="-15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Bag</a:t>
            </a:r>
            <a:endParaRPr sz="1800">
              <a:latin typeface="Arial"/>
              <a:cs typeface="Arial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3267798" y="1946651"/>
            <a:ext cx="1661160" cy="166115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6239636" y="3095175"/>
            <a:ext cx="0" cy="532130"/>
          </a:xfrm>
          <a:custGeom>
            <a:avLst/>
            <a:gdLst/>
            <a:ahLst/>
            <a:cxnLst/>
            <a:rect l="l" t="t" r="r" b="b"/>
            <a:pathLst>
              <a:path h="532129">
                <a:moveTo>
                  <a:pt x="0" y="531550"/>
                </a:moveTo>
                <a:lnTo>
                  <a:pt x="1" y="0"/>
                </a:lnTo>
              </a:path>
            </a:pathLst>
          </a:custGeom>
          <a:ln w="1143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6239636" y="4931269"/>
            <a:ext cx="0" cy="292100"/>
          </a:xfrm>
          <a:custGeom>
            <a:avLst/>
            <a:gdLst/>
            <a:ahLst/>
            <a:cxnLst/>
            <a:rect l="l" t="t" r="r" b="b"/>
            <a:pathLst>
              <a:path h="292100">
                <a:moveTo>
                  <a:pt x="0" y="291643"/>
                </a:moveTo>
                <a:lnTo>
                  <a:pt x="1" y="0"/>
                </a:lnTo>
              </a:path>
            </a:pathLst>
          </a:custGeom>
          <a:ln w="1143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6239636" y="5341070"/>
            <a:ext cx="0" cy="532130"/>
          </a:xfrm>
          <a:custGeom>
            <a:avLst/>
            <a:gdLst/>
            <a:ahLst/>
            <a:cxnLst/>
            <a:rect l="l" t="t" r="r" b="b"/>
            <a:pathLst>
              <a:path h="532129">
                <a:moveTo>
                  <a:pt x="0" y="531550"/>
                </a:moveTo>
                <a:lnTo>
                  <a:pt x="1" y="0"/>
                </a:lnTo>
              </a:path>
            </a:pathLst>
          </a:custGeom>
          <a:ln w="1143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pc="-5" dirty="0"/>
              <a:t>#TCCC-CLS-PPT-02 30 </a:t>
            </a:r>
            <a:r>
              <a:rPr dirty="0"/>
              <a:t>JUN</a:t>
            </a:r>
            <a:r>
              <a:rPr spc="-65" dirty="0"/>
              <a:t> </a:t>
            </a:r>
            <a:r>
              <a:rPr spc="-5" dirty="0"/>
              <a:t>20</a:t>
            </a:r>
          </a:p>
        </p:txBody>
      </p:sp>
      <p:sp>
        <p:nvSpPr>
          <p:cNvPr id="20" name="object 20"/>
          <p:cNvSpPr txBox="1"/>
          <p:nvPr/>
        </p:nvSpPr>
        <p:spPr>
          <a:xfrm>
            <a:off x="11640946" y="6557984"/>
            <a:ext cx="421640" cy="241935"/>
          </a:xfrm>
          <a:prstGeom prst="rect">
            <a:avLst/>
          </a:prstGeom>
        </p:spPr>
        <p:txBody>
          <a:bodyPr vert="horz" wrap="square" lIns="0" tIns="438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45"/>
              </a:spcBef>
            </a:pPr>
            <a:fld id="{81D60167-4931-47E6-BA6A-407CBD079E47}" type="slidenum">
              <a:rPr sz="1200" dirty="0">
                <a:latin typeface="Arial"/>
                <a:cs typeface="Arial"/>
              </a:rPr>
              <a:t>17</a:t>
            </a:fld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1234470" y="305155"/>
            <a:ext cx="389255" cy="362585"/>
            <a:chOff x="11234470" y="305155"/>
            <a:chExt cx="389255" cy="362585"/>
          </a:xfrm>
        </p:grpSpPr>
        <p:sp>
          <p:nvSpPr>
            <p:cNvPr id="3" name="object 3"/>
            <p:cNvSpPr/>
            <p:nvPr/>
          </p:nvSpPr>
          <p:spPr>
            <a:xfrm>
              <a:off x="11234470" y="305155"/>
              <a:ext cx="389255" cy="362585"/>
            </a:xfrm>
            <a:custGeom>
              <a:avLst/>
              <a:gdLst/>
              <a:ahLst/>
              <a:cxnLst/>
              <a:rect l="l" t="t" r="r" b="b"/>
              <a:pathLst>
                <a:path w="389254" h="362584">
                  <a:moveTo>
                    <a:pt x="255320" y="0"/>
                  </a:moveTo>
                  <a:lnTo>
                    <a:pt x="133705" y="0"/>
                  </a:lnTo>
                  <a:lnTo>
                    <a:pt x="0" y="358965"/>
                  </a:lnTo>
                  <a:lnTo>
                    <a:pt x="113195" y="358965"/>
                  </a:lnTo>
                  <a:lnTo>
                    <a:pt x="121813" y="329998"/>
                  </a:lnTo>
                  <a:lnTo>
                    <a:pt x="126098" y="316279"/>
                  </a:lnTo>
                  <a:lnTo>
                    <a:pt x="130898" y="303479"/>
                  </a:lnTo>
                  <a:lnTo>
                    <a:pt x="255511" y="303479"/>
                  </a:lnTo>
                  <a:lnTo>
                    <a:pt x="260113" y="318166"/>
                  </a:lnTo>
                  <a:lnTo>
                    <a:pt x="264113" y="332854"/>
                  </a:lnTo>
                  <a:lnTo>
                    <a:pt x="268550" y="347541"/>
                  </a:lnTo>
                  <a:lnTo>
                    <a:pt x="274459" y="362229"/>
                  </a:lnTo>
                  <a:lnTo>
                    <a:pt x="389153" y="362229"/>
                  </a:lnTo>
                  <a:lnTo>
                    <a:pt x="255320" y="0"/>
                  </a:lnTo>
                  <a:close/>
                </a:path>
              </a:pathLst>
            </a:custGeom>
            <a:solidFill>
              <a:srgbClr val="4E6E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1304409" y="367156"/>
              <a:ext cx="234950" cy="219710"/>
            </a:xfrm>
            <a:custGeom>
              <a:avLst/>
              <a:gdLst/>
              <a:ahLst/>
              <a:cxnLst/>
              <a:rect l="l" t="t" r="r" b="b"/>
              <a:pathLst>
                <a:path w="234950" h="219709">
                  <a:moveTo>
                    <a:pt x="64795" y="0"/>
                  </a:moveTo>
                  <a:lnTo>
                    <a:pt x="0" y="191719"/>
                  </a:lnTo>
                  <a:lnTo>
                    <a:pt x="117411" y="219278"/>
                  </a:lnTo>
                  <a:lnTo>
                    <a:pt x="234746" y="204495"/>
                  </a:lnTo>
                  <a:lnTo>
                    <a:pt x="203809" y="38595"/>
                  </a:lnTo>
                  <a:lnTo>
                    <a:pt x="6479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/>
          <p:nvPr/>
        </p:nvSpPr>
        <p:spPr>
          <a:xfrm>
            <a:off x="10790835" y="783221"/>
            <a:ext cx="996950" cy="60325"/>
          </a:xfrm>
          <a:custGeom>
            <a:avLst/>
            <a:gdLst/>
            <a:ahLst/>
            <a:cxnLst/>
            <a:rect l="l" t="t" r="r" b="b"/>
            <a:pathLst>
              <a:path w="996950" h="60325">
                <a:moveTo>
                  <a:pt x="46418" y="20332"/>
                </a:moveTo>
                <a:lnTo>
                  <a:pt x="43916" y="13347"/>
                </a:lnTo>
                <a:lnTo>
                  <a:pt x="39255" y="8712"/>
                </a:lnTo>
                <a:lnTo>
                  <a:pt x="39255" y="21983"/>
                </a:lnTo>
                <a:lnTo>
                  <a:pt x="39255" y="37312"/>
                </a:lnTo>
                <a:lnTo>
                  <a:pt x="37236" y="43180"/>
                </a:lnTo>
                <a:lnTo>
                  <a:pt x="29121" y="51092"/>
                </a:lnTo>
                <a:lnTo>
                  <a:pt x="23063" y="53073"/>
                </a:lnTo>
                <a:lnTo>
                  <a:pt x="6769" y="53073"/>
                </a:lnTo>
                <a:lnTo>
                  <a:pt x="6769" y="6680"/>
                </a:lnTo>
                <a:lnTo>
                  <a:pt x="24091" y="6680"/>
                </a:lnTo>
                <a:lnTo>
                  <a:pt x="29743" y="8597"/>
                </a:lnTo>
                <a:lnTo>
                  <a:pt x="37350" y="16268"/>
                </a:lnTo>
                <a:lnTo>
                  <a:pt x="39255" y="21983"/>
                </a:lnTo>
                <a:lnTo>
                  <a:pt x="39255" y="8712"/>
                </a:lnTo>
                <a:lnTo>
                  <a:pt x="37223" y="6680"/>
                </a:lnTo>
                <a:lnTo>
                  <a:pt x="33883" y="3340"/>
                </a:lnTo>
                <a:lnTo>
                  <a:pt x="26860" y="838"/>
                </a:lnTo>
                <a:lnTo>
                  <a:pt x="0" y="838"/>
                </a:lnTo>
                <a:lnTo>
                  <a:pt x="0" y="58902"/>
                </a:lnTo>
                <a:lnTo>
                  <a:pt x="25895" y="58902"/>
                </a:lnTo>
                <a:lnTo>
                  <a:pt x="33388" y="56375"/>
                </a:lnTo>
                <a:lnTo>
                  <a:pt x="36779" y="53073"/>
                </a:lnTo>
                <a:lnTo>
                  <a:pt x="43815" y="46228"/>
                </a:lnTo>
                <a:lnTo>
                  <a:pt x="46418" y="38900"/>
                </a:lnTo>
                <a:lnTo>
                  <a:pt x="46418" y="20332"/>
                </a:lnTo>
                <a:close/>
              </a:path>
              <a:path w="996950" h="60325">
                <a:moveTo>
                  <a:pt x="91795" y="838"/>
                </a:moveTo>
                <a:lnTo>
                  <a:pt x="59385" y="838"/>
                </a:lnTo>
                <a:lnTo>
                  <a:pt x="59385" y="58902"/>
                </a:lnTo>
                <a:lnTo>
                  <a:pt x="91795" y="58902"/>
                </a:lnTo>
                <a:lnTo>
                  <a:pt x="91795" y="52870"/>
                </a:lnTo>
                <a:lnTo>
                  <a:pt x="66141" y="52870"/>
                </a:lnTo>
                <a:lnTo>
                  <a:pt x="66141" y="31496"/>
                </a:lnTo>
                <a:lnTo>
                  <a:pt x="90246" y="31496"/>
                </a:lnTo>
                <a:lnTo>
                  <a:pt x="90246" y="25539"/>
                </a:lnTo>
                <a:lnTo>
                  <a:pt x="66141" y="25539"/>
                </a:lnTo>
                <a:lnTo>
                  <a:pt x="66141" y="6832"/>
                </a:lnTo>
                <a:lnTo>
                  <a:pt x="91795" y="6832"/>
                </a:lnTo>
                <a:lnTo>
                  <a:pt x="91795" y="838"/>
                </a:lnTo>
                <a:close/>
              </a:path>
              <a:path w="996950" h="60325">
                <a:moveTo>
                  <a:pt x="137109" y="838"/>
                </a:moveTo>
                <a:lnTo>
                  <a:pt x="104686" y="838"/>
                </a:lnTo>
                <a:lnTo>
                  <a:pt x="104686" y="58902"/>
                </a:lnTo>
                <a:lnTo>
                  <a:pt x="111455" y="58902"/>
                </a:lnTo>
                <a:lnTo>
                  <a:pt x="111455" y="34086"/>
                </a:lnTo>
                <a:lnTo>
                  <a:pt x="135547" y="34086"/>
                </a:lnTo>
                <a:lnTo>
                  <a:pt x="135547" y="28079"/>
                </a:lnTo>
                <a:lnTo>
                  <a:pt x="111455" y="28079"/>
                </a:lnTo>
                <a:lnTo>
                  <a:pt x="111455" y="6832"/>
                </a:lnTo>
                <a:lnTo>
                  <a:pt x="137109" y="6832"/>
                </a:lnTo>
                <a:lnTo>
                  <a:pt x="137109" y="838"/>
                </a:lnTo>
                <a:close/>
              </a:path>
              <a:path w="996950" h="60325">
                <a:moveTo>
                  <a:pt x="179146" y="838"/>
                </a:moveTo>
                <a:lnTo>
                  <a:pt x="146723" y="838"/>
                </a:lnTo>
                <a:lnTo>
                  <a:pt x="146723" y="58902"/>
                </a:lnTo>
                <a:lnTo>
                  <a:pt x="179146" y="58902"/>
                </a:lnTo>
                <a:lnTo>
                  <a:pt x="179146" y="52870"/>
                </a:lnTo>
                <a:lnTo>
                  <a:pt x="153492" y="52870"/>
                </a:lnTo>
                <a:lnTo>
                  <a:pt x="153492" y="31496"/>
                </a:lnTo>
                <a:lnTo>
                  <a:pt x="177596" y="31496"/>
                </a:lnTo>
                <a:lnTo>
                  <a:pt x="177596" y="25539"/>
                </a:lnTo>
                <a:lnTo>
                  <a:pt x="153492" y="25539"/>
                </a:lnTo>
                <a:lnTo>
                  <a:pt x="153492" y="6832"/>
                </a:lnTo>
                <a:lnTo>
                  <a:pt x="179146" y="6832"/>
                </a:lnTo>
                <a:lnTo>
                  <a:pt x="179146" y="838"/>
                </a:lnTo>
                <a:close/>
              </a:path>
              <a:path w="996950" h="60325">
                <a:moveTo>
                  <a:pt x="237451" y="838"/>
                </a:moveTo>
                <a:lnTo>
                  <a:pt x="231140" y="838"/>
                </a:lnTo>
                <a:lnTo>
                  <a:pt x="231140" y="34163"/>
                </a:lnTo>
                <a:lnTo>
                  <a:pt x="231686" y="49377"/>
                </a:lnTo>
                <a:lnTo>
                  <a:pt x="231368" y="49377"/>
                </a:lnTo>
                <a:lnTo>
                  <a:pt x="199669" y="838"/>
                </a:lnTo>
                <a:lnTo>
                  <a:pt x="192036" y="838"/>
                </a:lnTo>
                <a:lnTo>
                  <a:pt x="192036" y="58902"/>
                </a:lnTo>
                <a:lnTo>
                  <a:pt x="198285" y="58902"/>
                </a:lnTo>
                <a:lnTo>
                  <a:pt x="198285" y="21132"/>
                </a:lnTo>
                <a:lnTo>
                  <a:pt x="197637" y="10172"/>
                </a:lnTo>
                <a:lnTo>
                  <a:pt x="197954" y="10172"/>
                </a:lnTo>
                <a:lnTo>
                  <a:pt x="229743" y="58902"/>
                </a:lnTo>
                <a:lnTo>
                  <a:pt x="237451" y="58902"/>
                </a:lnTo>
                <a:lnTo>
                  <a:pt x="237451" y="838"/>
                </a:lnTo>
                <a:close/>
              </a:path>
              <a:path w="996950" h="60325">
                <a:moveTo>
                  <a:pt x="286258" y="39484"/>
                </a:moveTo>
                <a:lnTo>
                  <a:pt x="285115" y="36258"/>
                </a:lnTo>
                <a:lnTo>
                  <a:pt x="280517" y="31280"/>
                </a:lnTo>
                <a:lnTo>
                  <a:pt x="276326" y="28943"/>
                </a:lnTo>
                <a:lnTo>
                  <a:pt x="263893" y="24282"/>
                </a:lnTo>
                <a:lnTo>
                  <a:pt x="260375" y="22148"/>
                </a:lnTo>
                <a:lnTo>
                  <a:pt x="259118" y="20967"/>
                </a:lnTo>
                <a:lnTo>
                  <a:pt x="257632" y="18402"/>
                </a:lnTo>
                <a:lnTo>
                  <a:pt x="257263" y="16751"/>
                </a:lnTo>
                <a:lnTo>
                  <a:pt x="257263" y="12014"/>
                </a:lnTo>
                <a:lnTo>
                  <a:pt x="258279" y="9880"/>
                </a:lnTo>
                <a:lnTo>
                  <a:pt x="262305" y="6807"/>
                </a:lnTo>
                <a:lnTo>
                  <a:pt x="265099" y="6045"/>
                </a:lnTo>
                <a:lnTo>
                  <a:pt x="273215" y="6045"/>
                </a:lnTo>
                <a:lnTo>
                  <a:pt x="277888" y="7048"/>
                </a:lnTo>
                <a:lnTo>
                  <a:pt x="282676" y="9055"/>
                </a:lnTo>
                <a:lnTo>
                  <a:pt x="284784" y="3175"/>
                </a:lnTo>
                <a:lnTo>
                  <a:pt x="279933" y="1054"/>
                </a:lnTo>
                <a:lnTo>
                  <a:pt x="274624" y="0"/>
                </a:lnTo>
                <a:lnTo>
                  <a:pt x="263296" y="0"/>
                </a:lnTo>
                <a:lnTo>
                  <a:pt x="258838" y="1320"/>
                </a:lnTo>
                <a:lnTo>
                  <a:pt x="252107" y="6616"/>
                </a:lnTo>
                <a:lnTo>
                  <a:pt x="250418" y="10185"/>
                </a:lnTo>
                <a:lnTo>
                  <a:pt x="250418" y="18923"/>
                </a:lnTo>
                <a:lnTo>
                  <a:pt x="251587" y="22377"/>
                </a:lnTo>
                <a:lnTo>
                  <a:pt x="256222" y="27673"/>
                </a:lnTo>
                <a:lnTo>
                  <a:pt x="260096" y="29959"/>
                </a:lnTo>
                <a:lnTo>
                  <a:pt x="272249" y="34505"/>
                </a:lnTo>
                <a:lnTo>
                  <a:pt x="276047" y="36677"/>
                </a:lnTo>
                <a:lnTo>
                  <a:pt x="277393" y="37858"/>
                </a:lnTo>
                <a:lnTo>
                  <a:pt x="279019" y="40436"/>
                </a:lnTo>
                <a:lnTo>
                  <a:pt x="279425" y="42075"/>
                </a:lnTo>
                <a:lnTo>
                  <a:pt x="279425" y="47142"/>
                </a:lnTo>
                <a:lnTo>
                  <a:pt x="278282" y="49517"/>
                </a:lnTo>
                <a:lnTo>
                  <a:pt x="273723" y="52933"/>
                </a:lnTo>
                <a:lnTo>
                  <a:pt x="270319" y="53784"/>
                </a:lnTo>
                <a:lnTo>
                  <a:pt x="263055" y="53784"/>
                </a:lnTo>
                <a:lnTo>
                  <a:pt x="260273" y="53492"/>
                </a:lnTo>
                <a:lnTo>
                  <a:pt x="252056" y="51536"/>
                </a:lnTo>
                <a:lnTo>
                  <a:pt x="249669" y="50533"/>
                </a:lnTo>
                <a:lnTo>
                  <a:pt x="249669" y="57035"/>
                </a:lnTo>
                <a:lnTo>
                  <a:pt x="253377" y="58813"/>
                </a:lnTo>
                <a:lnTo>
                  <a:pt x="258686" y="59702"/>
                </a:lnTo>
                <a:lnTo>
                  <a:pt x="271945" y="59702"/>
                </a:lnTo>
                <a:lnTo>
                  <a:pt x="276987" y="58267"/>
                </a:lnTo>
                <a:lnTo>
                  <a:pt x="284403" y="52552"/>
                </a:lnTo>
                <a:lnTo>
                  <a:pt x="286258" y="48564"/>
                </a:lnTo>
                <a:lnTo>
                  <a:pt x="286258" y="39484"/>
                </a:lnTo>
                <a:close/>
              </a:path>
              <a:path w="996950" h="60325">
                <a:moveTo>
                  <a:pt x="330568" y="838"/>
                </a:moveTo>
                <a:lnTo>
                  <a:pt x="298157" y="838"/>
                </a:lnTo>
                <a:lnTo>
                  <a:pt x="298157" y="58902"/>
                </a:lnTo>
                <a:lnTo>
                  <a:pt x="330568" y="58902"/>
                </a:lnTo>
                <a:lnTo>
                  <a:pt x="330568" y="52870"/>
                </a:lnTo>
                <a:lnTo>
                  <a:pt x="304914" y="52870"/>
                </a:lnTo>
                <a:lnTo>
                  <a:pt x="304914" y="31496"/>
                </a:lnTo>
                <a:lnTo>
                  <a:pt x="329018" y="31496"/>
                </a:lnTo>
                <a:lnTo>
                  <a:pt x="329018" y="25539"/>
                </a:lnTo>
                <a:lnTo>
                  <a:pt x="304914" y="25539"/>
                </a:lnTo>
                <a:lnTo>
                  <a:pt x="304914" y="6832"/>
                </a:lnTo>
                <a:lnTo>
                  <a:pt x="330568" y="6832"/>
                </a:lnTo>
                <a:lnTo>
                  <a:pt x="330568" y="838"/>
                </a:lnTo>
                <a:close/>
              </a:path>
              <a:path w="996950" h="60325">
                <a:moveTo>
                  <a:pt x="408762" y="838"/>
                </a:moveTo>
                <a:lnTo>
                  <a:pt x="402005" y="838"/>
                </a:lnTo>
                <a:lnTo>
                  <a:pt x="402005" y="25539"/>
                </a:lnTo>
                <a:lnTo>
                  <a:pt x="371373" y="25539"/>
                </a:lnTo>
                <a:lnTo>
                  <a:pt x="371373" y="838"/>
                </a:lnTo>
                <a:lnTo>
                  <a:pt x="364617" y="838"/>
                </a:lnTo>
                <a:lnTo>
                  <a:pt x="364617" y="58902"/>
                </a:lnTo>
                <a:lnTo>
                  <a:pt x="371373" y="58902"/>
                </a:lnTo>
                <a:lnTo>
                  <a:pt x="371373" y="31572"/>
                </a:lnTo>
                <a:lnTo>
                  <a:pt x="402005" y="31572"/>
                </a:lnTo>
                <a:lnTo>
                  <a:pt x="402005" y="58902"/>
                </a:lnTo>
                <a:lnTo>
                  <a:pt x="408762" y="58902"/>
                </a:lnTo>
                <a:lnTo>
                  <a:pt x="408762" y="838"/>
                </a:lnTo>
                <a:close/>
              </a:path>
              <a:path w="996950" h="60325">
                <a:moveTo>
                  <a:pt x="457136" y="838"/>
                </a:moveTo>
                <a:lnTo>
                  <a:pt x="424713" y="838"/>
                </a:lnTo>
                <a:lnTo>
                  <a:pt x="424713" y="58902"/>
                </a:lnTo>
                <a:lnTo>
                  <a:pt x="457136" y="58902"/>
                </a:lnTo>
                <a:lnTo>
                  <a:pt x="457136" y="52870"/>
                </a:lnTo>
                <a:lnTo>
                  <a:pt x="431482" y="52870"/>
                </a:lnTo>
                <a:lnTo>
                  <a:pt x="431482" y="31496"/>
                </a:lnTo>
                <a:lnTo>
                  <a:pt x="455587" y="31496"/>
                </a:lnTo>
                <a:lnTo>
                  <a:pt x="455587" y="25539"/>
                </a:lnTo>
                <a:lnTo>
                  <a:pt x="431482" y="25539"/>
                </a:lnTo>
                <a:lnTo>
                  <a:pt x="431482" y="6832"/>
                </a:lnTo>
                <a:lnTo>
                  <a:pt x="457136" y="6832"/>
                </a:lnTo>
                <a:lnTo>
                  <a:pt x="457136" y="838"/>
                </a:lnTo>
                <a:close/>
              </a:path>
              <a:path w="996950" h="60325">
                <a:moveTo>
                  <a:pt x="513575" y="58915"/>
                </a:moveTo>
                <a:lnTo>
                  <a:pt x="506323" y="40436"/>
                </a:lnTo>
                <a:lnTo>
                  <a:pt x="503936" y="34353"/>
                </a:lnTo>
                <a:lnTo>
                  <a:pt x="497230" y="17259"/>
                </a:lnTo>
                <a:lnTo>
                  <a:pt x="497230" y="34353"/>
                </a:lnTo>
                <a:lnTo>
                  <a:pt x="478409" y="34353"/>
                </a:lnTo>
                <a:lnTo>
                  <a:pt x="485254" y="16370"/>
                </a:lnTo>
                <a:lnTo>
                  <a:pt x="486346" y="13322"/>
                </a:lnTo>
                <a:lnTo>
                  <a:pt x="487172" y="10528"/>
                </a:lnTo>
                <a:lnTo>
                  <a:pt x="487756" y="7988"/>
                </a:lnTo>
                <a:lnTo>
                  <a:pt x="488696" y="11290"/>
                </a:lnTo>
                <a:lnTo>
                  <a:pt x="489585" y="14084"/>
                </a:lnTo>
                <a:lnTo>
                  <a:pt x="490461" y="16370"/>
                </a:lnTo>
                <a:lnTo>
                  <a:pt x="497230" y="34353"/>
                </a:lnTo>
                <a:lnTo>
                  <a:pt x="497230" y="17259"/>
                </a:lnTo>
                <a:lnTo>
                  <a:pt x="493598" y="7988"/>
                </a:lnTo>
                <a:lnTo>
                  <a:pt x="490702" y="596"/>
                </a:lnTo>
                <a:lnTo>
                  <a:pt x="485013" y="596"/>
                </a:lnTo>
                <a:lnTo>
                  <a:pt x="462026" y="58915"/>
                </a:lnTo>
                <a:lnTo>
                  <a:pt x="468871" y="58915"/>
                </a:lnTo>
                <a:lnTo>
                  <a:pt x="476021" y="40436"/>
                </a:lnTo>
                <a:lnTo>
                  <a:pt x="499338" y="40436"/>
                </a:lnTo>
                <a:lnTo>
                  <a:pt x="506577" y="58915"/>
                </a:lnTo>
                <a:lnTo>
                  <a:pt x="513575" y="58915"/>
                </a:lnTo>
                <a:close/>
              </a:path>
              <a:path w="996950" h="60325">
                <a:moveTo>
                  <a:pt x="553986" y="52793"/>
                </a:moveTo>
                <a:lnTo>
                  <a:pt x="528332" y="52793"/>
                </a:lnTo>
                <a:lnTo>
                  <a:pt x="528332" y="838"/>
                </a:lnTo>
                <a:lnTo>
                  <a:pt x="521576" y="838"/>
                </a:lnTo>
                <a:lnTo>
                  <a:pt x="521576" y="58902"/>
                </a:lnTo>
                <a:lnTo>
                  <a:pt x="553986" y="58902"/>
                </a:lnTo>
                <a:lnTo>
                  <a:pt x="553986" y="52793"/>
                </a:lnTo>
                <a:close/>
              </a:path>
              <a:path w="996950" h="60325">
                <a:moveTo>
                  <a:pt x="600163" y="838"/>
                </a:moveTo>
                <a:lnTo>
                  <a:pt x="556577" y="838"/>
                </a:lnTo>
                <a:lnTo>
                  <a:pt x="556577" y="6832"/>
                </a:lnTo>
                <a:lnTo>
                  <a:pt x="574992" y="6832"/>
                </a:lnTo>
                <a:lnTo>
                  <a:pt x="574992" y="58902"/>
                </a:lnTo>
                <a:lnTo>
                  <a:pt x="581748" y="58902"/>
                </a:lnTo>
                <a:lnTo>
                  <a:pt x="581748" y="6832"/>
                </a:lnTo>
                <a:lnTo>
                  <a:pt x="600163" y="6832"/>
                </a:lnTo>
                <a:lnTo>
                  <a:pt x="600163" y="838"/>
                </a:lnTo>
                <a:close/>
              </a:path>
              <a:path w="996950" h="60325">
                <a:moveTo>
                  <a:pt x="653059" y="838"/>
                </a:moveTo>
                <a:lnTo>
                  <a:pt x="646303" y="838"/>
                </a:lnTo>
                <a:lnTo>
                  <a:pt x="646303" y="25539"/>
                </a:lnTo>
                <a:lnTo>
                  <a:pt x="615683" y="25539"/>
                </a:lnTo>
                <a:lnTo>
                  <a:pt x="615683" y="838"/>
                </a:lnTo>
                <a:lnTo>
                  <a:pt x="608914" y="838"/>
                </a:lnTo>
                <a:lnTo>
                  <a:pt x="608914" y="58902"/>
                </a:lnTo>
                <a:lnTo>
                  <a:pt x="615683" y="58902"/>
                </a:lnTo>
                <a:lnTo>
                  <a:pt x="615683" y="31572"/>
                </a:lnTo>
                <a:lnTo>
                  <a:pt x="646303" y="31572"/>
                </a:lnTo>
                <a:lnTo>
                  <a:pt x="646303" y="58902"/>
                </a:lnTo>
                <a:lnTo>
                  <a:pt x="653059" y="58902"/>
                </a:lnTo>
                <a:lnTo>
                  <a:pt x="653059" y="838"/>
                </a:lnTo>
                <a:close/>
              </a:path>
              <a:path w="996950" h="60325">
                <a:moveTo>
                  <a:pt x="733729" y="58915"/>
                </a:moveTo>
                <a:lnTo>
                  <a:pt x="726478" y="40436"/>
                </a:lnTo>
                <a:lnTo>
                  <a:pt x="724090" y="34353"/>
                </a:lnTo>
                <a:lnTo>
                  <a:pt x="717384" y="17259"/>
                </a:lnTo>
                <a:lnTo>
                  <a:pt x="717384" y="34353"/>
                </a:lnTo>
                <a:lnTo>
                  <a:pt x="698563" y="34353"/>
                </a:lnTo>
                <a:lnTo>
                  <a:pt x="705408" y="16370"/>
                </a:lnTo>
                <a:lnTo>
                  <a:pt x="706501" y="13322"/>
                </a:lnTo>
                <a:lnTo>
                  <a:pt x="707326" y="10528"/>
                </a:lnTo>
                <a:lnTo>
                  <a:pt x="707910" y="7988"/>
                </a:lnTo>
                <a:lnTo>
                  <a:pt x="708837" y="11290"/>
                </a:lnTo>
                <a:lnTo>
                  <a:pt x="709739" y="14084"/>
                </a:lnTo>
                <a:lnTo>
                  <a:pt x="710615" y="16370"/>
                </a:lnTo>
                <a:lnTo>
                  <a:pt x="717384" y="34353"/>
                </a:lnTo>
                <a:lnTo>
                  <a:pt x="717384" y="17259"/>
                </a:lnTo>
                <a:lnTo>
                  <a:pt x="713752" y="7988"/>
                </a:lnTo>
                <a:lnTo>
                  <a:pt x="710857" y="596"/>
                </a:lnTo>
                <a:lnTo>
                  <a:pt x="705167" y="596"/>
                </a:lnTo>
                <a:lnTo>
                  <a:pt x="682180" y="58915"/>
                </a:lnTo>
                <a:lnTo>
                  <a:pt x="689025" y="58915"/>
                </a:lnTo>
                <a:lnTo>
                  <a:pt x="696188" y="40436"/>
                </a:lnTo>
                <a:lnTo>
                  <a:pt x="719493" y="40436"/>
                </a:lnTo>
                <a:lnTo>
                  <a:pt x="726732" y="58915"/>
                </a:lnTo>
                <a:lnTo>
                  <a:pt x="733729" y="58915"/>
                </a:lnTo>
                <a:close/>
              </a:path>
              <a:path w="996950" h="60325">
                <a:moveTo>
                  <a:pt x="787069" y="28486"/>
                </a:moveTo>
                <a:lnTo>
                  <a:pt x="767295" y="28486"/>
                </a:lnTo>
                <a:lnTo>
                  <a:pt x="767295" y="34518"/>
                </a:lnTo>
                <a:lnTo>
                  <a:pt x="780300" y="34518"/>
                </a:lnTo>
                <a:lnTo>
                  <a:pt x="780300" y="52400"/>
                </a:lnTo>
                <a:lnTo>
                  <a:pt x="776465" y="53327"/>
                </a:lnTo>
                <a:lnTo>
                  <a:pt x="772528" y="53784"/>
                </a:lnTo>
                <a:lnTo>
                  <a:pt x="761072" y="53784"/>
                </a:lnTo>
                <a:lnTo>
                  <a:pt x="755434" y="51752"/>
                </a:lnTo>
                <a:lnTo>
                  <a:pt x="747776" y="43649"/>
                </a:lnTo>
                <a:lnTo>
                  <a:pt x="745858" y="37706"/>
                </a:lnTo>
                <a:lnTo>
                  <a:pt x="745858" y="22402"/>
                </a:lnTo>
                <a:lnTo>
                  <a:pt x="747852" y="16560"/>
                </a:lnTo>
                <a:lnTo>
                  <a:pt x="755802" y="8140"/>
                </a:lnTo>
                <a:lnTo>
                  <a:pt x="761326" y="6045"/>
                </a:lnTo>
                <a:lnTo>
                  <a:pt x="773264" y="6045"/>
                </a:lnTo>
                <a:lnTo>
                  <a:pt x="778319" y="7150"/>
                </a:lnTo>
                <a:lnTo>
                  <a:pt x="783564" y="9372"/>
                </a:lnTo>
                <a:lnTo>
                  <a:pt x="786193" y="3416"/>
                </a:lnTo>
                <a:lnTo>
                  <a:pt x="780834" y="1143"/>
                </a:lnTo>
                <a:lnTo>
                  <a:pt x="775055" y="0"/>
                </a:lnTo>
                <a:lnTo>
                  <a:pt x="762723" y="0"/>
                </a:lnTo>
                <a:lnTo>
                  <a:pt x="738695" y="23837"/>
                </a:lnTo>
                <a:lnTo>
                  <a:pt x="738695" y="39293"/>
                </a:lnTo>
                <a:lnTo>
                  <a:pt x="741159" y="46634"/>
                </a:lnTo>
                <a:lnTo>
                  <a:pt x="750963" y="57086"/>
                </a:lnTo>
                <a:lnTo>
                  <a:pt x="757821" y="59702"/>
                </a:lnTo>
                <a:lnTo>
                  <a:pt x="770813" y="59702"/>
                </a:lnTo>
                <a:lnTo>
                  <a:pt x="774496" y="59448"/>
                </a:lnTo>
                <a:lnTo>
                  <a:pt x="780859" y="58445"/>
                </a:lnTo>
                <a:lnTo>
                  <a:pt x="787069" y="56730"/>
                </a:lnTo>
                <a:lnTo>
                  <a:pt x="787069" y="28486"/>
                </a:lnTo>
                <a:close/>
              </a:path>
              <a:path w="996950" h="60325">
                <a:moveTo>
                  <a:pt x="833450" y="838"/>
                </a:moveTo>
                <a:lnTo>
                  <a:pt x="801027" y="838"/>
                </a:lnTo>
                <a:lnTo>
                  <a:pt x="801027" y="58902"/>
                </a:lnTo>
                <a:lnTo>
                  <a:pt x="833450" y="58902"/>
                </a:lnTo>
                <a:lnTo>
                  <a:pt x="833450" y="52870"/>
                </a:lnTo>
                <a:lnTo>
                  <a:pt x="807796" y="52870"/>
                </a:lnTo>
                <a:lnTo>
                  <a:pt x="807796" y="31496"/>
                </a:lnTo>
                <a:lnTo>
                  <a:pt x="831888" y="31496"/>
                </a:lnTo>
                <a:lnTo>
                  <a:pt x="831888" y="25539"/>
                </a:lnTo>
                <a:lnTo>
                  <a:pt x="807796" y="25539"/>
                </a:lnTo>
                <a:lnTo>
                  <a:pt x="807796" y="6832"/>
                </a:lnTo>
                <a:lnTo>
                  <a:pt x="833450" y="6832"/>
                </a:lnTo>
                <a:lnTo>
                  <a:pt x="833450" y="838"/>
                </a:lnTo>
                <a:close/>
              </a:path>
              <a:path w="996950" h="60325">
                <a:moveTo>
                  <a:pt x="891755" y="838"/>
                </a:moveTo>
                <a:lnTo>
                  <a:pt x="885431" y="838"/>
                </a:lnTo>
                <a:lnTo>
                  <a:pt x="885431" y="34163"/>
                </a:lnTo>
                <a:lnTo>
                  <a:pt x="885990" y="49377"/>
                </a:lnTo>
                <a:lnTo>
                  <a:pt x="885672" y="49377"/>
                </a:lnTo>
                <a:lnTo>
                  <a:pt x="853973" y="838"/>
                </a:lnTo>
                <a:lnTo>
                  <a:pt x="846328" y="838"/>
                </a:lnTo>
                <a:lnTo>
                  <a:pt x="846328" y="58902"/>
                </a:lnTo>
                <a:lnTo>
                  <a:pt x="852576" y="58902"/>
                </a:lnTo>
                <a:lnTo>
                  <a:pt x="852576" y="21132"/>
                </a:lnTo>
                <a:lnTo>
                  <a:pt x="851941" y="10172"/>
                </a:lnTo>
                <a:lnTo>
                  <a:pt x="852258" y="10172"/>
                </a:lnTo>
                <a:lnTo>
                  <a:pt x="884047" y="58902"/>
                </a:lnTo>
                <a:lnTo>
                  <a:pt x="891755" y="58902"/>
                </a:lnTo>
                <a:lnTo>
                  <a:pt x="891755" y="838"/>
                </a:lnTo>
                <a:close/>
              </a:path>
              <a:path w="996950" h="60325">
                <a:moveTo>
                  <a:pt x="948715" y="3340"/>
                </a:moveTo>
                <a:lnTo>
                  <a:pt x="944156" y="1117"/>
                </a:lnTo>
                <a:lnTo>
                  <a:pt x="938822" y="0"/>
                </a:lnTo>
                <a:lnTo>
                  <a:pt x="926998" y="0"/>
                </a:lnTo>
                <a:lnTo>
                  <a:pt x="904722" y="23812"/>
                </a:lnTo>
                <a:lnTo>
                  <a:pt x="904722" y="39357"/>
                </a:lnTo>
                <a:lnTo>
                  <a:pt x="907046" y="46723"/>
                </a:lnTo>
                <a:lnTo>
                  <a:pt x="916355" y="57111"/>
                </a:lnTo>
                <a:lnTo>
                  <a:pt x="922959" y="59702"/>
                </a:lnTo>
                <a:lnTo>
                  <a:pt x="937437" y="59702"/>
                </a:lnTo>
                <a:lnTo>
                  <a:pt x="942416" y="58953"/>
                </a:lnTo>
                <a:lnTo>
                  <a:pt x="946442" y="57442"/>
                </a:lnTo>
                <a:lnTo>
                  <a:pt x="946442" y="51523"/>
                </a:lnTo>
                <a:lnTo>
                  <a:pt x="941247" y="52971"/>
                </a:lnTo>
                <a:lnTo>
                  <a:pt x="936625" y="53708"/>
                </a:lnTo>
                <a:lnTo>
                  <a:pt x="925957" y="53708"/>
                </a:lnTo>
                <a:lnTo>
                  <a:pt x="920877" y="51638"/>
                </a:lnTo>
                <a:lnTo>
                  <a:pt x="913739" y="43345"/>
                </a:lnTo>
                <a:lnTo>
                  <a:pt x="911961" y="37465"/>
                </a:lnTo>
                <a:lnTo>
                  <a:pt x="911961" y="22479"/>
                </a:lnTo>
                <a:lnTo>
                  <a:pt x="913815" y="16662"/>
                </a:lnTo>
                <a:lnTo>
                  <a:pt x="921207" y="8166"/>
                </a:lnTo>
                <a:lnTo>
                  <a:pt x="926249" y="6032"/>
                </a:lnTo>
                <a:lnTo>
                  <a:pt x="937044" y="6032"/>
                </a:lnTo>
                <a:lnTo>
                  <a:pt x="941451" y="7073"/>
                </a:lnTo>
                <a:lnTo>
                  <a:pt x="945845" y="9131"/>
                </a:lnTo>
                <a:lnTo>
                  <a:pt x="948715" y="3340"/>
                </a:lnTo>
                <a:close/>
              </a:path>
              <a:path w="996950" h="60325">
                <a:moveTo>
                  <a:pt x="996759" y="838"/>
                </a:moveTo>
                <a:lnTo>
                  <a:pt x="989444" y="838"/>
                </a:lnTo>
                <a:lnTo>
                  <a:pt x="973924" y="29870"/>
                </a:lnTo>
                <a:lnTo>
                  <a:pt x="958532" y="838"/>
                </a:lnTo>
                <a:lnTo>
                  <a:pt x="951141" y="838"/>
                </a:lnTo>
                <a:lnTo>
                  <a:pt x="970508" y="36703"/>
                </a:lnTo>
                <a:lnTo>
                  <a:pt x="970508" y="58902"/>
                </a:lnTo>
                <a:lnTo>
                  <a:pt x="977353" y="58902"/>
                </a:lnTo>
                <a:lnTo>
                  <a:pt x="977353" y="36385"/>
                </a:lnTo>
                <a:lnTo>
                  <a:pt x="996759" y="838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0692269" y="305155"/>
            <a:ext cx="617855" cy="363855"/>
          </a:xfrm>
          <a:custGeom>
            <a:avLst/>
            <a:gdLst/>
            <a:ahLst/>
            <a:cxnLst/>
            <a:rect l="l" t="t" r="r" b="b"/>
            <a:pathLst>
              <a:path w="617854" h="363855">
                <a:moveTo>
                  <a:pt x="326466" y="179705"/>
                </a:moveTo>
                <a:lnTo>
                  <a:pt x="324866" y="150647"/>
                </a:lnTo>
                <a:lnTo>
                  <a:pt x="320001" y="122085"/>
                </a:lnTo>
                <a:lnTo>
                  <a:pt x="311619" y="94018"/>
                </a:lnTo>
                <a:lnTo>
                  <a:pt x="307035" y="84086"/>
                </a:lnTo>
                <a:lnTo>
                  <a:pt x="300901" y="70764"/>
                </a:lnTo>
                <a:lnTo>
                  <a:pt x="268782" y="33223"/>
                </a:lnTo>
                <a:lnTo>
                  <a:pt x="227723" y="11620"/>
                </a:lnTo>
                <a:lnTo>
                  <a:pt x="216306" y="8610"/>
                </a:lnTo>
                <a:lnTo>
                  <a:pt x="216306" y="183845"/>
                </a:lnTo>
                <a:lnTo>
                  <a:pt x="214934" y="210921"/>
                </a:lnTo>
                <a:lnTo>
                  <a:pt x="203949" y="254381"/>
                </a:lnTo>
                <a:lnTo>
                  <a:pt x="162661" y="279654"/>
                </a:lnTo>
                <a:lnTo>
                  <a:pt x="135966" y="281228"/>
                </a:lnTo>
                <a:lnTo>
                  <a:pt x="122186" y="281228"/>
                </a:lnTo>
                <a:lnTo>
                  <a:pt x="107835" y="280784"/>
                </a:lnTo>
                <a:lnTo>
                  <a:pt x="107835" y="84391"/>
                </a:lnTo>
                <a:lnTo>
                  <a:pt x="125018" y="84086"/>
                </a:lnTo>
                <a:lnTo>
                  <a:pt x="142163" y="84201"/>
                </a:lnTo>
                <a:lnTo>
                  <a:pt x="187972" y="97053"/>
                </a:lnTo>
                <a:lnTo>
                  <a:pt x="209461" y="129755"/>
                </a:lnTo>
                <a:lnTo>
                  <a:pt x="216306" y="183845"/>
                </a:lnTo>
                <a:lnTo>
                  <a:pt x="216306" y="8610"/>
                </a:lnTo>
                <a:lnTo>
                  <a:pt x="208140" y="6451"/>
                </a:lnTo>
                <a:lnTo>
                  <a:pt x="188163" y="3581"/>
                </a:lnTo>
                <a:lnTo>
                  <a:pt x="167855" y="2565"/>
                </a:lnTo>
                <a:lnTo>
                  <a:pt x="87782" y="2273"/>
                </a:lnTo>
                <a:lnTo>
                  <a:pt x="7708" y="2387"/>
                </a:lnTo>
                <a:lnTo>
                  <a:pt x="5219" y="2387"/>
                </a:lnTo>
                <a:lnTo>
                  <a:pt x="3263" y="2628"/>
                </a:lnTo>
                <a:lnTo>
                  <a:pt x="0" y="2781"/>
                </a:lnTo>
                <a:lnTo>
                  <a:pt x="0" y="361594"/>
                </a:lnTo>
                <a:lnTo>
                  <a:pt x="3263" y="363677"/>
                </a:lnTo>
                <a:lnTo>
                  <a:pt x="8216" y="362800"/>
                </a:lnTo>
                <a:lnTo>
                  <a:pt x="106095" y="362877"/>
                </a:lnTo>
                <a:lnTo>
                  <a:pt x="141808" y="362864"/>
                </a:lnTo>
                <a:lnTo>
                  <a:pt x="153784" y="362877"/>
                </a:lnTo>
                <a:lnTo>
                  <a:pt x="155003" y="362851"/>
                </a:lnTo>
                <a:lnTo>
                  <a:pt x="158165" y="362800"/>
                </a:lnTo>
                <a:lnTo>
                  <a:pt x="170129" y="362610"/>
                </a:lnTo>
                <a:lnTo>
                  <a:pt x="186436" y="361581"/>
                </a:lnTo>
                <a:lnTo>
                  <a:pt x="223926" y="354622"/>
                </a:lnTo>
                <a:lnTo>
                  <a:pt x="267601" y="332740"/>
                </a:lnTo>
                <a:lnTo>
                  <a:pt x="302615" y="292760"/>
                </a:lnTo>
                <a:lnTo>
                  <a:pt x="308013" y="281228"/>
                </a:lnTo>
                <a:lnTo>
                  <a:pt x="314388" y="267614"/>
                </a:lnTo>
                <a:lnTo>
                  <a:pt x="318719" y="253390"/>
                </a:lnTo>
                <a:lnTo>
                  <a:pt x="321640" y="238874"/>
                </a:lnTo>
                <a:lnTo>
                  <a:pt x="323608" y="224129"/>
                </a:lnTo>
                <a:lnTo>
                  <a:pt x="325094" y="209207"/>
                </a:lnTo>
                <a:lnTo>
                  <a:pt x="326466" y="179705"/>
                </a:lnTo>
                <a:close/>
              </a:path>
              <a:path w="617854" h="363855">
                <a:moveTo>
                  <a:pt x="617321" y="3263"/>
                </a:moveTo>
                <a:lnTo>
                  <a:pt x="614641" y="0"/>
                </a:lnTo>
                <a:lnTo>
                  <a:pt x="506476" y="0"/>
                </a:lnTo>
                <a:lnTo>
                  <a:pt x="506476" y="127266"/>
                </a:lnTo>
                <a:lnTo>
                  <a:pt x="385572" y="127266"/>
                </a:lnTo>
                <a:lnTo>
                  <a:pt x="385572" y="0"/>
                </a:lnTo>
                <a:lnTo>
                  <a:pt x="274472" y="0"/>
                </a:lnTo>
                <a:lnTo>
                  <a:pt x="274472" y="21043"/>
                </a:lnTo>
                <a:lnTo>
                  <a:pt x="290461" y="35026"/>
                </a:lnTo>
                <a:lnTo>
                  <a:pt x="304012" y="51104"/>
                </a:lnTo>
                <a:lnTo>
                  <a:pt x="322922" y="85496"/>
                </a:lnTo>
                <a:lnTo>
                  <a:pt x="334759" y="130937"/>
                </a:lnTo>
                <a:lnTo>
                  <a:pt x="340448" y="177546"/>
                </a:lnTo>
                <a:lnTo>
                  <a:pt x="340106" y="196265"/>
                </a:lnTo>
                <a:lnTo>
                  <a:pt x="334505" y="242595"/>
                </a:lnTo>
                <a:lnTo>
                  <a:pt x="322770" y="283095"/>
                </a:lnTo>
                <a:lnTo>
                  <a:pt x="294474" y="325843"/>
                </a:lnTo>
                <a:lnTo>
                  <a:pt x="274472" y="343585"/>
                </a:lnTo>
                <a:lnTo>
                  <a:pt x="274472" y="358965"/>
                </a:lnTo>
                <a:lnTo>
                  <a:pt x="385572" y="358965"/>
                </a:lnTo>
                <a:lnTo>
                  <a:pt x="385572" y="215379"/>
                </a:lnTo>
                <a:lnTo>
                  <a:pt x="506476" y="215379"/>
                </a:lnTo>
                <a:lnTo>
                  <a:pt x="506476" y="361772"/>
                </a:lnTo>
                <a:lnTo>
                  <a:pt x="513016" y="362534"/>
                </a:lnTo>
                <a:lnTo>
                  <a:pt x="520839" y="362762"/>
                </a:lnTo>
                <a:lnTo>
                  <a:pt x="526834" y="361835"/>
                </a:lnTo>
                <a:lnTo>
                  <a:pt x="530656" y="358902"/>
                </a:lnTo>
                <a:lnTo>
                  <a:pt x="530999" y="355295"/>
                </a:lnTo>
                <a:lnTo>
                  <a:pt x="610616" y="141503"/>
                </a:lnTo>
                <a:lnTo>
                  <a:pt x="613232" y="133375"/>
                </a:lnTo>
                <a:lnTo>
                  <a:pt x="615073" y="125120"/>
                </a:lnTo>
                <a:lnTo>
                  <a:pt x="616115" y="116700"/>
                </a:lnTo>
                <a:lnTo>
                  <a:pt x="616369" y="108013"/>
                </a:lnTo>
                <a:lnTo>
                  <a:pt x="616115" y="8077"/>
                </a:lnTo>
                <a:lnTo>
                  <a:pt x="617321" y="3263"/>
                </a:lnTo>
                <a:close/>
              </a:path>
            </a:pathLst>
          </a:custGeom>
          <a:solidFill>
            <a:srgbClr val="4E6E8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" name="object 7"/>
          <p:cNvGrpSpPr/>
          <p:nvPr/>
        </p:nvGrpSpPr>
        <p:grpSpPr>
          <a:xfrm>
            <a:off x="11522176" y="263880"/>
            <a:ext cx="392430" cy="375285"/>
            <a:chOff x="11522176" y="263880"/>
            <a:chExt cx="392430" cy="375285"/>
          </a:xfrm>
        </p:grpSpPr>
        <p:sp>
          <p:nvSpPr>
            <p:cNvPr id="8" name="object 8"/>
            <p:cNvSpPr/>
            <p:nvPr/>
          </p:nvSpPr>
          <p:spPr>
            <a:xfrm>
              <a:off x="11522176" y="263880"/>
              <a:ext cx="392430" cy="375285"/>
            </a:xfrm>
            <a:custGeom>
              <a:avLst/>
              <a:gdLst/>
              <a:ahLst/>
              <a:cxnLst/>
              <a:rect l="l" t="t" r="r" b="b"/>
              <a:pathLst>
                <a:path w="392429" h="375284">
                  <a:moveTo>
                    <a:pt x="177885" y="340639"/>
                  </a:moveTo>
                  <a:lnTo>
                    <a:pt x="111721" y="340639"/>
                  </a:lnTo>
                  <a:lnTo>
                    <a:pt x="125488" y="375208"/>
                  </a:lnTo>
                  <a:lnTo>
                    <a:pt x="177885" y="340639"/>
                  </a:lnTo>
                  <a:close/>
                </a:path>
                <a:path w="392429" h="375284">
                  <a:moveTo>
                    <a:pt x="98215" y="26566"/>
                  </a:moveTo>
                  <a:lnTo>
                    <a:pt x="60627" y="36049"/>
                  </a:lnTo>
                  <a:lnTo>
                    <a:pt x="20014" y="52177"/>
                  </a:lnTo>
                  <a:lnTo>
                    <a:pt x="13220" y="55410"/>
                  </a:lnTo>
                  <a:lnTo>
                    <a:pt x="4737" y="56083"/>
                  </a:lnTo>
                  <a:lnTo>
                    <a:pt x="0" y="62407"/>
                  </a:lnTo>
                  <a:lnTo>
                    <a:pt x="16979" y="101955"/>
                  </a:lnTo>
                  <a:lnTo>
                    <a:pt x="62801" y="217042"/>
                  </a:lnTo>
                  <a:lnTo>
                    <a:pt x="111658" y="340664"/>
                  </a:lnTo>
                  <a:lnTo>
                    <a:pt x="177885" y="340639"/>
                  </a:lnTo>
                  <a:lnTo>
                    <a:pt x="222342" y="311833"/>
                  </a:lnTo>
                  <a:lnTo>
                    <a:pt x="265900" y="286687"/>
                  </a:lnTo>
                  <a:lnTo>
                    <a:pt x="304064" y="269642"/>
                  </a:lnTo>
                  <a:lnTo>
                    <a:pt x="318442" y="268778"/>
                  </a:lnTo>
                  <a:lnTo>
                    <a:pt x="391846" y="268778"/>
                  </a:lnTo>
                  <a:lnTo>
                    <a:pt x="391934" y="185026"/>
                  </a:lnTo>
                  <a:lnTo>
                    <a:pt x="392188" y="185013"/>
                  </a:lnTo>
                  <a:lnTo>
                    <a:pt x="392188" y="138988"/>
                  </a:lnTo>
                  <a:lnTo>
                    <a:pt x="391477" y="138988"/>
                  </a:lnTo>
                  <a:lnTo>
                    <a:pt x="391604" y="65722"/>
                  </a:lnTo>
                  <a:lnTo>
                    <a:pt x="392188" y="65646"/>
                  </a:lnTo>
                  <a:lnTo>
                    <a:pt x="392188" y="52177"/>
                  </a:lnTo>
                  <a:lnTo>
                    <a:pt x="195285" y="52171"/>
                  </a:lnTo>
                  <a:lnTo>
                    <a:pt x="180276" y="48908"/>
                  </a:lnTo>
                  <a:lnTo>
                    <a:pt x="165506" y="42672"/>
                  </a:lnTo>
                  <a:lnTo>
                    <a:pt x="143593" y="33068"/>
                  </a:lnTo>
                  <a:lnTo>
                    <a:pt x="121211" y="27409"/>
                  </a:lnTo>
                  <a:lnTo>
                    <a:pt x="98215" y="26566"/>
                  </a:lnTo>
                  <a:close/>
                </a:path>
                <a:path w="392429" h="375284">
                  <a:moveTo>
                    <a:pt x="391846" y="268778"/>
                  </a:moveTo>
                  <a:lnTo>
                    <a:pt x="318442" y="268778"/>
                  </a:lnTo>
                  <a:lnTo>
                    <a:pt x="331483" y="272516"/>
                  </a:lnTo>
                  <a:lnTo>
                    <a:pt x="343230" y="280720"/>
                  </a:lnTo>
                  <a:lnTo>
                    <a:pt x="354433" y="289172"/>
                  </a:lnTo>
                  <a:lnTo>
                    <a:pt x="365966" y="293508"/>
                  </a:lnTo>
                  <a:lnTo>
                    <a:pt x="378370" y="293659"/>
                  </a:lnTo>
                  <a:lnTo>
                    <a:pt x="392188" y="289559"/>
                  </a:lnTo>
                  <a:lnTo>
                    <a:pt x="392188" y="270294"/>
                  </a:lnTo>
                  <a:lnTo>
                    <a:pt x="391845" y="270294"/>
                  </a:lnTo>
                  <a:lnTo>
                    <a:pt x="391846" y="268778"/>
                  </a:lnTo>
                  <a:close/>
                </a:path>
                <a:path w="392429" h="375284">
                  <a:moveTo>
                    <a:pt x="392188" y="270230"/>
                  </a:moveTo>
                  <a:lnTo>
                    <a:pt x="391845" y="270294"/>
                  </a:lnTo>
                  <a:lnTo>
                    <a:pt x="392188" y="270294"/>
                  </a:lnTo>
                  <a:close/>
                </a:path>
                <a:path w="392429" h="375284">
                  <a:moveTo>
                    <a:pt x="392188" y="138950"/>
                  </a:moveTo>
                  <a:lnTo>
                    <a:pt x="391477" y="138988"/>
                  </a:lnTo>
                  <a:lnTo>
                    <a:pt x="392188" y="138988"/>
                  </a:lnTo>
                  <a:close/>
                </a:path>
                <a:path w="392429" h="375284">
                  <a:moveTo>
                    <a:pt x="340309" y="4864"/>
                  </a:moveTo>
                  <a:lnTo>
                    <a:pt x="311975" y="15759"/>
                  </a:lnTo>
                  <a:lnTo>
                    <a:pt x="239102" y="44627"/>
                  </a:lnTo>
                  <a:lnTo>
                    <a:pt x="232575" y="46164"/>
                  </a:lnTo>
                  <a:lnTo>
                    <a:pt x="226352" y="48386"/>
                  </a:lnTo>
                  <a:lnTo>
                    <a:pt x="210660" y="52123"/>
                  </a:lnTo>
                  <a:lnTo>
                    <a:pt x="195314" y="52177"/>
                  </a:lnTo>
                  <a:lnTo>
                    <a:pt x="392188" y="52177"/>
                  </a:lnTo>
                  <a:lnTo>
                    <a:pt x="392188" y="5232"/>
                  </a:lnTo>
                  <a:lnTo>
                    <a:pt x="347599" y="5232"/>
                  </a:lnTo>
                  <a:lnTo>
                    <a:pt x="340309" y="4864"/>
                  </a:lnTo>
                  <a:close/>
                </a:path>
                <a:path w="392429" h="375284">
                  <a:moveTo>
                    <a:pt x="392188" y="0"/>
                  </a:moveTo>
                  <a:lnTo>
                    <a:pt x="347599" y="5232"/>
                  </a:lnTo>
                  <a:lnTo>
                    <a:pt x="392188" y="5232"/>
                  </a:lnTo>
                  <a:lnTo>
                    <a:pt x="392188" y="0"/>
                  </a:lnTo>
                  <a:close/>
                </a:path>
              </a:pathLst>
            </a:custGeom>
            <a:solidFill>
              <a:srgbClr val="4E6E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1539156" y="307924"/>
              <a:ext cx="374650" cy="297180"/>
            </a:xfrm>
            <a:custGeom>
              <a:avLst/>
              <a:gdLst/>
              <a:ahLst/>
              <a:cxnLst/>
              <a:rect l="l" t="t" r="r" b="b"/>
              <a:pathLst>
                <a:path w="374650" h="297180">
                  <a:moveTo>
                    <a:pt x="373773" y="0"/>
                  </a:moveTo>
                  <a:lnTo>
                    <a:pt x="355451" y="5660"/>
                  </a:lnTo>
                  <a:lnTo>
                    <a:pt x="308632" y="16725"/>
                  </a:lnTo>
                  <a:lnTo>
                    <a:pt x="245539" y="24324"/>
                  </a:lnTo>
                  <a:lnTo>
                    <a:pt x="178396" y="19583"/>
                  </a:lnTo>
                  <a:lnTo>
                    <a:pt x="126781" y="9780"/>
                  </a:lnTo>
                  <a:lnTo>
                    <a:pt x="90993" y="10506"/>
                  </a:lnTo>
                  <a:lnTo>
                    <a:pt x="54308" y="25351"/>
                  </a:lnTo>
                  <a:lnTo>
                    <a:pt x="0" y="57912"/>
                  </a:lnTo>
                  <a:lnTo>
                    <a:pt x="45821" y="172999"/>
                  </a:lnTo>
                  <a:lnTo>
                    <a:pt x="94678" y="296621"/>
                  </a:lnTo>
                  <a:lnTo>
                    <a:pt x="141266" y="273402"/>
                  </a:lnTo>
                  <a:lnTo>
                    <a:pt x="182487" y="248261"/>
                  </a:lnTo>
                  <a:lnTo>
                    <a:pt x="220535" y="217550"/>
                  </a:lnTo>
                  <a:lnTo>
                    <a:pt x="247446" y="193212"/>
                  </a:lnTo>
                  <a:lnTo>
                    <a:pt x="272418" y="186005"/>
                  </a:lnTo>
                  <a:lnTo>
                    <a:pt x="309853" y="196746"/>
                  </a:lnTo>
                  <a:lnTo>
                    <a:pt x="374154" y="226250"/>
                  </a:lnTo>
                  <a:lnTo>
                    <a:pt x="37377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/>
          <p:nvPr/>
        </p:nvSpPr>
        <p:spPr>
          <a:xfrm>
            <a:off x="10690847" y="307422"/>
            <a:ext cx="328295" cy="361950"/>
          </a:xfrm>
          <a:custGeom>
            <a:avLst/>
            <a:gdLst/>
            <a:ahLst/>
            <a:cxnLst/>
            <a:rect l="l" t="t" r="r" b="b"/>
            <a:pathLst>
              <a:path w="328295" h="361950">
                <a:moveTo>
                  <a:pt x="88852" y="0"/>
                </a:moveTo>
                <a:lnTo>
                  <a:pt x="5930" y="120"/>
                </a:lnTo>
                <a:lnTo>
                  <a:pt x="3441" y="336"/>
                </a:lnTo>
                <a:lnTo>
                  <a:pt x="0" y="514"/>
                </a:lnTo>
                <a:lnTo>
                  <a:pt x="0" y="359314"/>
                </a:lnTo>
                <a:lnTo>
                  <a:pt x="4660" y="361410"/>
                </a:lnTo>
                <a:lnTo>
                  <a:pt x="8915" y="360546"/>
                </a:lnTo>
                <a:lnTo>
                  <a:pt x="158162" y="360546"/>
                </a:lnTo>
                <a:lnTo>
                  <a:pt x="203987" y="357041"/>
                </a:lnTo>
                <a:lnTo>
                  <a:pt x="245478" y="344900"/>
                </a:lnTo>
                <a:lnTo>
                  <a:pt x="288440" y="312258"/>
                </a:lnTo>
                <a:lnTo>
                  <a:pt x="309433" y="278952"/>
                </a:lnTo>
                <a:lnTo>
                  <a:pt x="124342" y="278951"/>
                </a:lnTo>
                <a:lnTo>
                  <a:pt x="110350" y="278517"/>
                </a:lnTo>
                <a:lnTo>
                  <a:pt x="110350" y="82124"/>
                </a:lnTo>
                <a:lnTo>
                  <a:pt x="127446" y="81818"/>
                </a:lnTo>
                <a:lnTo>
                  <a:pt x="308467" y="81818"/>
                </a:lnTo>
                <a:lnTo>
                  <a:pt x="302328" y="68490"/>
                </a:lnTo>
                <a:lnTo>
                  <a:pt x="270210" y="30952"/>
                </a:lnTo>
                <a:lnTo>
                  <a:pt x="229148" y="9344"/>
                </a:lnTo>
                <a:lnTo>
                  <a:pt x="189596" y="1303"/>
                </a:lnTo>
                <a:lnTo>
                  <a:pt x="169278" y="298"/>
                </a:lnTo>
                <a:lnTo>
                  <a:pt x="88852" y="0"/>
                </a:lnTo>
                <a:close/>
              </a:path>
              <a:path w="328295" h="361950">
                <a:moveTo>
                  <a:pt x="158162" y="360546"/>
                </a:moveTo>
                <a:lnTo>
                  <a:pt x="13055" y="360546"/>
                </a:lnTo>
                <a:lnTo>
                  <a:pt x="75760" y="360603"/>
                </a:lnTo>
                <a:lnTo>
                  <a:pt x="155776" y="360584"/>
                </a:lnTo>
                <a:lnTo>
                  <a:pt x="158162" y="360546"/>
                </a:lnTo>
                <a:close/>
              </a:path>
              <a:path w="328295" h="361950">
                <a:moveTo>
                  <a:pt x="155776" y="360584"/>
                </a:moveTo>
                <a:lnTo>
                  <a:pt x="138455" y="360584"/>
                </a:lnTo>
                <a:lnTo>
                  <a:pt x="154881" y="360599"/>
                </a:lnTo>
                <a:lnTo>
                  <a:pt x="155776" y="360584"/>
                </a:lnTo>
                <a:close/>
              </a:path>
              <a:path w="328295" h="361950">
                <a:moveTo>
                  <a:pt x="308467" y="81818"/>
                </a:moveTo>
                <a:lnTo>
                  <a:pt x="127446" y="81818"/>
                </a:lnTo>
                <a:lnTo>
                  <a:pt x="144408" y="81926"/>
                </a:lnTo>
                <a:lnTo>
                  <a:pt x="161185" y="83669"/>
                </a:lnTo>
                <a:lnTo>
                  <a:pt x="199505" y="103593"/>
                </a:lnTo>
                <a:lnTo>
                  <a:pt x="216114" y="154494"/>
                </a:lnTo>
                <a:lnTo>
                  <a:pt x="217876" y="181570"/>
                </a:lnTo>
                <a:lnTo>
                  <a:pt x="216411" y="208643"/>
                </a:lnTo>
                <a:lnTo>
                  <a:pt x="205465" y="252116"/>
                </a:lnTo>
                <a:lnTo>
                  <a:pt x="164630" y="277387"/>
                </a:lnTo>
                <a:lnTo>
                  <a:pt x="137975" y="278952"/>
                </a:lnTo>
                <a:lnTo>
                  <a:pt x="309433" y="278951"/>
                </a:lnTo>
                <a:lnTo>
                  <a:pt x="323070" y="236610"/>
                </a:lnTo>
                <a:lnTo>
                  <a:pt x="327901" y="177431"/>
                </a:lnTo>
                <a:lnTo>
                  <a:pt x="326291" y="148378"/>
                </a:lnTo>
                <a:lnTo>
                  <a:pt x="321429" y="119809"/>
                </a:lnTo>
                <a:lnTo>
                  <a:pt x="313042" y="91751"/>
                </a:lnTo>
                <a:lnTo>
                  <a:pt x="308467" y="81818"/>
                </a:lnTo>
                <a:close/>
              </a:path>
            </a:pathLst>
          </a:custGeom>
          <a:solidFill>
            <a:srgbClr val="42556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1" name="object 11"/>
          <p:cNvGrpSpPr/>
          <p:nvPr/>
        </p:nvGrpSpPr>
        <p:grpSpPr>
          <a:xfrm>
            <a:off x="10967084" y="263880"/>
            <a:ext cx="946785" cy="404495"/>
            <a:chOff x="10967084" y="263880"/>
            <a:chExt cx="946785" cy="404495"/>
          </a:xfrm>
        </p:grpSpPr>
        <p:sp>
          <p:nvSpPr>
            <p:cNvPr id="12" name="object 12"/>
            <p:cNvSpPr/>
            <p:nvPr/>
          </p:nvSpPr>
          <p:spPr>
            <a:xfrm>
              <a:off x="10967085" y="307923"/>
              <a:ext cx="656590" cy="360045"/>
            </a:xfrm>
            <a:custGeom>
              <a:avLst/>
              <a:gdLst/>
              <a:ahLst/>
              <a:cxnLst/>
              <a:rect l="l" t="t" r="r" b="b"/>
              <a:pathLst>
                <a:path w="656590" h="360045">
                  <a:moveTo>
                    <a:pt x="342506" y="3276"/>
                  </a:moveTo>
                  <a:lnTo>
                    <a:pt x="339826" y="342"/>
                  </a:lnTo>
                  <a:lnTo>
                    <a:pt x="230174" y="342"/>
                  </a:lnTo>
                  <a:lnTo>
                    <a:pt x="230174" y="125349"/>
                  </a:lnTo>
                  <a:lnTo>
                    <a:pt x="109258" y="125349"/>
                  </a:lnTo>
                  <a:lnTo>
                    <a:pt x="109258" y="203"/>
                  </a:lnTo>
                  <a:lnTo>
                    <a:pt x="38" y="203"/>
                  </a:lnTo>
                  <a:lnTo>
                    <a:pt x="38" y="18262"/>
                  </a:lnTo>
                  <a:lnTo>
                    <a:pt x="15201" y="32258"/>
                  </a:lnTo>
                  <a:lnTo>
                    <a:pt x="28765" y="48336"/>
                  </a:lnTo>
                  <a:lnTo>
                    <a:pt x="48298" y="82727"/>
                  </a:lnTo>
                  <a:lnTo>
                    <a:pt x="60083" y="128168"/>
                  </a:lnTo>
                  <a:lnTo>
                    <a:pt x="65722" y="174777"/>
                  </a:lnTo>
                  <a:lnTo>
                    <a:pt x="65392" y="193497"/>
                  </a:lnTo>
                  <a:lnTo>
                    <a:pt x="59893" y="239826"/>
                  </a:lnTo>
                  <a:lnTo>
                    <a:pt x="48018" y="280327"/>
                  </a:lnTo>
                  <a:lnTo>
                    <a:pt x="19469" y="323075"/>
                  </a:lnTo>
                  <a:lnTo>
                    <a:pt x="0" y="340817"/>
                  </a:lnTo>
                  <a:lnTo>
                    <a:pt x="0" y="359384"/>
                  </a:lnTo>
                  <a:lnTo>
                    <a:pt x="110121" y="359384"/>
                  </a:lnTo>
                  <a:lnTo>
                    <a:pt x="110121" y="215328"/>
                  </a:lnTo>
                  <a:lnTo>
                    <a:pt x="230581" y="215328"/>
                  </a:lnTo>
                  <a:lnTo>
                    <a:pt x="230581" y="359003"/>
                  </a:lnTo>
                  <a:lnTo>
                    <a:pt x="238518" y="359778"/>
                  </a:lnTo>
                  <a:lnTo>
                    <a:pt x="245478" y="359994"/>
                  </a:lnTo>
                  <a:lnTo>
                    <a:pt x="251472" y="359067"/>
                  </a:lnTo>
                  <a:lnTo>
                    <a:pt x="255295" y="356133"/>
                  </a:lnTo>
                  <a:lnTo>
                    <a:pt x="255917" y="352526"/>
                  </a:lnTo>
                  <a:lnTo>
                    <a:pt x="335661" y="138734"/>
                  </a:lnTo>
                  <a:lnTo>
                    <a:pt x="338302" y="130606"/>
                  </a:lnTo>
                  <a:lnTo>
                    <a:pt x="340182" y="122351"/>
                  </a:lnTo>
                  <a:lnTo>
                    <a:pt x="341274" y="113931"/>
                  </a:lnTo>
                  <a:lnTo>
                    <a:pt x="341553" y="105244"/>
                  </a:lnTo>
                  <a:lnTo>
                    <a:pt x="341299" y="81470"/>
                  </a:lnTo>
                  <a:lnTo>
                    <a:pt x="341299" y="6883"/>
                  </a:lnTo>
                  <a:lnTo>
                    <a:pt x="342506" y="3276"/>
                  </a:lnTo>
                  <a:close/>
                </a:path>
                <a:path w="656590" h="360045">
                  <a:moveTo>
                    <a:pt x="656539" y="359537"/>
                  </a:moveTo>
                  <a:lnTo>
                    <a:pt x="634885" y="301383"/>
                  </a:lnTo>
                  <a:lnTo>
                    <a:pt x="615073" y="248170"/>
                  </a:lnTo>
                  <a:lnTo>
                    <a:pt x="614146" y="245656"/>
                  </a:lnTo>
                  <a:lnTo>
                    <a:pt x="559117" y="97828"/>
                  </a:lnTo>
                  <a:lnTo>
                    <a:pt x="538949" y="43649"/>
                  </a:lnTo>
                  <a:lnTo>
                    <a:pt x="538949" y="157810"/>
                  </a:lnTo>
                  <a:lnTo>
                    <a:pt x="493141" y="191858"/>
                  </a:lnTo>
                  <a:lnTo>
                    <a:pt x="499719" y="212356"/>
                  </a:lnTo>
                  <a:lnTo>
                    <a:pt x="502970" y="222631"/>
                  </a:lnTo>
                  <a:lnTo>
                    <a:pt x="507453" y="237261"/>
                  </a:lnTo>
                  <a:lnTo>
                    <a:pt x="510501" y="241363"/>
                  </a:lnTo>
                  <a:lnTo>
                    <a:pt x="508876" y="246354"/>
                  </a:lnTo>
                  <a:lnTo>
                    <a:pt x="511263" y="245656"/>
                  </a:lnTo>
                  <a:lnTo>
                    <a:pt x="510463" y="247027"/>
                  </a:lnTo>
                  <a:lnTo>
                    <a:pt x="510057" y="248170"/>
                  </a:lnTo>
                  <a:lnTo>
                    <a:pt x="508965" y="248069"/>
                  </a:lnTo>
                  <a:lnTo>
                    <a:pt x="508558" y="247484"/>
                  </a:lnTo>
                  <a:lnTo>
                    <a:pt x="508622" y="247218"/>
                  </a:lnTo>
                  <a:lnTo>
                    <a:pt x="508812" y="246430"/>
                  </a:lnTo>
                  <a:lnTo>
                    <a:pt x="499935" y="241617"/>
                  </a:lnTo>
                  <a:lnTo>
                    <a:pt x="491731" y="235800"/>
                  </a:lnTo>
                  <a:lnTo>
                    <a:pt x="483755" y="229628"/>
                  </a:lnTo>
                  <a:lnTo>
                    <a:pt x="475615" y="223697"/>
                  </a:lnTo>
                  <a:lnTo>
                    <a:pt x="471411" y="220903"/>
                  </a:lnTo>
                  <a:lnTo>
                    <a:pt x="467372" y="217881"/>
                  </a:lnTo>
                  <a:lnTo>
                    <a:pt x="462508" y="214439"/>
                  </a:lnTo>
                  <a:lnTo>
                    <a:pt x="416902" y="247218"/>
                  </a:lnTo>
                  <a:lnTo>
                    <a:pt x="414909" y="245414"/>
                  </a:lnTo>
                  <a:lnTo>
                    <a:pt x="431812" y="191782"/>
                  </a:lnTo>
                  <a:lnTo>
                    <a:pt x="383565" y="156095"/>
                  </a:lnTo>
                  <a:lnTo>
                    <a:pt x="443280" y="156095"/>
                  </a:lnTo>
                  <a:lnTo>
                    <a:pt x="462419" y="97828"/>
                  </a:lnTo>
                  <a:lnTo>
                    <a:pt x="481622" y="155638"/>
                  </a:lnTo>
                  <a:lnTo>
                    <a:pt x="537781" y="155638"/>
                  </a:lnTo>
                  <a:lnTo>
                    <a:pt x="538949" y="157810"/>
                  </a:lnTo>
                  <a:lnTo>
                    <a:pt x="538949" y="43649"/>
                  </a:lnTo>
                  <a:lnTo>
                    <a:pt x="522706" y="0"/>
                  </a:lnTo>
                  <a:lnTo>
                    <a:pt x="401091" y="0"/>
                  </a:lnTo>
                  <a:lnTo>
                    <a:pt x="267385" y="359257"/>
                  </a:lnTo>
                  <a:lnTo>
                    <a:pt x="380580" y="359257"/>
                  </a:lnTo>
                  <a:lnTo>
                    <a:pt x="385025" y="344347"/>
                  </a:lnTo>
                  <a:lnTo>
                    <a:pt x="389191" y="329653"/>
                  </a:lnTo>
                  <a:lnTo>
                    <a:pt x="393484" y="315302"/>
                  </a:lnTo>
                  <a:lnTo>
                    <a:pt x="398284" y="301383"/>
                  </a:lnTo>
                  <a:lnTo>
                    <a:pt x="522897" y="301383"/>
                  </a:lnTo>
                  <a:lnTo>
                    <a:pt x="527494" y="316560"/>
                  </a:lnTo>
                  <a:lnTo>
                    <a:pt x="531495" y="331584"/>
                  </a:lnTo>
                  <a:lnTo>
                    <a:pt x="535927" y="346049"/>
                  </a:lnTo>
                  <a:lnTo>
                    <a:pt x="541845" y="359537"/>
                  </a:lnTo>
                  <a:lnTo>
                    <a:pt x="656539" y="359537"/>
                  </a:lnTo>
                  <a:close/>
                </a:path>
              </a:pathLst>
            </a:custGeom>
            <a:solidFill>
              <a:srgbClr val="42556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1522176" y="263880"/>
              <a:ext cx="391160" cy="375285"/>
            </a:xfrm>
            <a:custGeom>
              <a:avLst/>
              <a:gdLst/>
              <a:ahLst/>
              <a:cxnLst/>
              <a:rect l="l" t="t" r="r" b="b"/>
              <a:pathLst>
                <a:path w="391159" h="375284">
                  <a:moveTo>
                    <a:pt x="390753" y="239763"/>
                  </a:moveTo>
                  <a:lnTo>
                    <a:pt x="378155" y="241795"/>
                  </a:lnTo>
                  <a:lnTo>
                    <a:pt x="365760" y="243344"/>
                  </a:lnTo>
                  <a:lnTo>
                    <a:pt x="353415" y="243954"/>
                  </a:lnTo>
                  <a:lnTo>
                    <a:pt x="341033" y="243154"/>
                  </a:lnTo>
                  <a:lnTo>
                    <a:pt x="326313" y="240004"/>
                  </a:lnTo>
                  <a:lnTo>
                    <a:pt x="312394" y="234937"/>
                  </a:lnTo>
                  <a:lnTo>
                    <a:pt x="299034" y="228523"/>
                  </a:lnTo>
                  <a:lnTo>
                    <a:pt x="285991" y="221322"/>
                  </a:lnTo>
                  <a:lnTo>
                    <a:pt x="274637" y="216382"/>
                  </a:lnTo>
                  <a:lnTo>
                    <a:pt x="263486" y="214782"/>
                  </a:lnTo>
                  <a:lnTo>
                    <a:pt x="252310" y="216662"/>
                  </a:lnTo>
                  <a:lnTo>
                    <a:pt x="240868" y="222135"/>
                  </a:lnTo>
                  <a:lnTo>
                    <a:pt x="207657" y="242747"/>
                  </a:lnTo>
                  <a:lnTo>
                    <a:pt x="104762" y="305384"/>
                  </a:lnTo>
                  <a:lnTo>
                    <a:pt x="101130" y="306400"/>
                  </a:lnTo>
                  <a:lnTo>
                    <a:pt x="100177" y="311632"/>
                  </a:lnTo>
                  <a:lnTo>
                    <a:pt x="125488" y="375208"/>
                  </a:lnTo>
                  <a:lnTo>
                    <a:pt x="201117" y="325374"/>
                  </a:lnTo>
                  <a:lnTo>
                    <a:pt x="222338" y="311848"/>
                  </a:lnTo>
                  <a:lnTo>
                    <a:pt x="265899" y="286689"/>
                  </a:lnTo>
                  <a:lnTo>
                    <a:pt x="303949" y="269646"/>
                  </a:lnTo>
                  <a:lnTo>
                    <a:pt x="318084" y="268782"/>
                  </a:lnTo>
                  <a:lnTo>
                    <a:pt x="330873" y="272516"/>
                  </a:lnTo>
                  <a:lnTo>
                    <a:pt x="342506" y="280708"/>
                  </a:lnTo>
                  <a:lnTo>
                    <a:pt x="353644" y="289179"/>
                  </a:lnTo>
                  <a:lnTo>
                    <a:pt x="365023" y="293509"/>
                  </a:lnTo>
                  <a:lnTo>
                    <a:pt x="377202" y="293662"/>
                  </a:lnTo>
                  <a:lnTo>
                    <a:pt x="390753" y="289560"/>
                  </a:lnTo>
                  <a:lnTo>
                    <a:pt x="390753" y="239763"/>
                  </a:lnTo>
                  <a:close/>
                </a:path>
                <a:path w="391159" h="375284">
                  <a:moveTo>
                    <a:pt x="391045" y="138950"/>
                  </a:moveTo>
                  <a:lnTo>
                    <a:pt x="368960" y="143967"/>
                  </a:lnTo>
                  <a:lnTo>
                    <a:pt x="340829" y="151841"/>
                  </a:lnTo>
                  <a:lnTo>
                    <a:pt x="319735" y="154393"/>
                  </a:lnTo>
                  <a:lnTo>
                    <a:pt x="298538" y="153085"/>
                  </a:lnTo>
                  <a:lnTo>
                    <a:pt x="277164" y="147269"/>
                  </a:lnTo>
                  <a:lnTo>
                    <a:pt x="259753" y="140944"/>
                  </a:lnTo>
                  <a:lnTo>
                    <a:pt x="224599" y="129171"/>
                  </a:lnTo>
                  <a:lnTo>
                    <a:pt x="207098" y="123075"/>
                  </a:lnTo>
                  <a:lnTo>
                    <a:pt x="193941" y="119748"/>
                  </a:lnTo>
                  <a:lnTo>
                    <a:pt x="181025" y="119189"/>
                  </a:lnTo>
                  <a:lnTo>
                    <a:pt x="168198" y="121107"/>
                  </a:lnTo>
                  <a:lnTo>
                    <a:pt x="118541" y="142214"/>
                  </a:lnTo>
                  <a:lnTo>
                    <a:pt x="66294" y="172148"/>
                  </a:lnTo>
                  <a:lnTo>
                    <a:pt x="49530" y="183680"/>
                  </a:lnTo>
                  <a:lnTo>
                    <a:pt x="75120" y="248031"/>
                  </a:lnTo>
                  <a:lnTo>
                    <a:pt x="114312" y="220522"/>
                  </a:lnTo>
                  <a:lnTo>
                    <a:pt x="141224" y="203200"/>
                  </a:lnTo>
                  <a:lnTo>
                    <a:pt x="168973" y="187274"/>
                  </a:lnTo>
                  <a:lnTo>
                    <a:pt x="197827" y="173177"/>
                  </a:lnTo>
                  <a:lnTo>
                    <a:pt x="213245" y="167830"/>
                  </a:lnTo>
                  <a:lnTo>
                    <a:pt x="228180" y="166090"/>
                  </a:lnTo>
                  <a:lnTo>
                    <a:pt x="242862" y="168605"/>
                  </a:lnTo>
                  <a:lnTo>
                    <a:pt x="257517" y="175996"/>
                  </a:lnTo>
                  <a:lnTo>
                    <a:pt x="263436" y="179578"/>
                  </a:lnTo>
                  <a:lnTo>
                    <a:pt x="269684" y="182676"/>
                  </a:lnTo>
                  <a:lnTo>
                    <a:pt x="282549" y="188201"/>
                  </a:lnTo>
                  <a:lnTo>
                    <a:pt x="299148" y="194005"/>
                  </a:lnTo>
                  <a:lnTo>
                    <a:pt x="316052" y="197192"/>
                  </a:lnTo>
                  <a:lnTo>
                    <a:pt x="333248" y="197789"/>
                  </a:lnTo>
                  <a:lnTo>
                    <a:pt x="350723" y="195770"/>
                  </a:lnTo>
                  <a:lnTo>
                    <a:pt x="357759" y="194437"/>
                  </a:lnTo>
                  <a:lnTo>
                    <a:pt x="364896" y="191846"/>
                  </a:lnTo>
                  <a:lnTo>
                    <a:pt x="379818" y="192684"/>
                  </a:lnTo>
                  <a:lnTo>
                    <a:pt x="385381" y="189534"/>
                  </a:lnTo>
                  <a:lnTo>
                    <a:pt x="391045" y="185000"/>
                  </a:lnTo>
                  <a:lnTo>
                    <a:pt x="391045" y="138950"/>
                  </a:lnTo>
                  <a:close/>
                </a:path>
                <a:path w="391159" h="375284">
                  <a:moveTo>
                    <a:pt x="391134" y="0"/>
                  </a:moveTo>
                  <a:lnTo>
                    <a:pt x="347065" y="5245"/>
                  </a:lnTo>
                  <a:lnTo>
                    <a:pt x="340042" y="4864"/>
                  </a:lnTo>
                  <a:lnTo>
                    <a:pt x="311734" y="15760"/>
                  </a:lnTo>
                  <a:lnTo>
                    <a:pt x="238975" y="44640"/>
                  </a:lnTo>
                  <a:lnTo>
                    <a:pt x="232511" y="46164"/>
                  </a:lnTo>
                  <a:lnTo>
                    <a:pt x="226288" y="48387"/>
                  </a:lnTo>
                  <a:lnTo>
                    <a:pt x="210591" y="52133"/>
                  </a:lnTo>
                  <a:lnTo>
                    <a:pt x="195262" y="52184"/>
                  </a:lnTo>
                  <a:lnTo>
                    <a:pt x="180238" y="48920"/>
                  </a:lnTo>
                  <a:lnTo>
                    <a:pt x="165481" y="42684"/>
                  </a:lnTo>
                  <a:lnTo>
                    <a:pt x="143560" y="33070"/>
                  </a:lnTo>
                  <a:lnTo>
                    <a:pt x="121183" y="27419"/>
                  </a:lnTo>
                  <a:lnTo>
                    <a:pt x="74447" y="31407"/>
                  </a:lnTo>
                  <a:lnTo>
                    <a:pt x="33324" y="46266"/>
                  </a:lnTo>
                  <a:lnTo>
                    <a:pt x="13208" y="55410"/>
                  </a:lnTo>
                  <a:lnTo>
                    <a:pt x="4737" y="56083"/>
                  </a:lnTo>
                  <a:lnTo>
                    <a:pt x="0" y="62407"/>
                  </a:lnTo>
                  <a:lnTo>
                    <a:pt x="23990" y="118275"/>
                  </a:lnTo>
                  <a:lnTo>
                    <a:pt x="42316" y="107950"/>
                  </a:lnTo>
                  <a:lnTo>
                    <a:pt x="60680" y="98539"/>
                  </a:lnTo>
                  <a:lnTo>
                    <a:pt x="98298" y="83172"/>
                  </a:lnTo>
                  <a:lnTo>
                    <a:pt x="142481" y="72580"/>
                  </a:lnTo>
                  <a:lnTo>
                    <a:pt x="164998" y="71450"/>
                  </a:lnTo>
                  <a:lnTo>
                    <a:pt x="187883" y="74206"/>
                  </a:lnTo>
                  <a:lnTo>
                    <a:pt x="203987" y="79108"/>
                  </a:lnTo>
                  <a:lnTo>
                    <a:pt x="219252" y="85979"/>
                  </a:lnTo>
                  <a:lnTo>
                    <a:pt x="254673" y="104851"/>
                  </a:lnTo>
                  <a:lnTo>
                    <a:pt x="259626" y="105740"/>
                  </a:lnTo>
                  <a:lnTo>
                    <a:pt x="284975" y="97091"/>
                  </a:lnTo>
                  <a:lnTo>
                    <a:pt x="344766" y="79336"/>
                  </a:lnTo>
                  <a:lnTo>
                    <a:pt x="356425" y="76136"/>
                  </a:lnTo>
                  <a:lnTo>
                    <a:pt x="368173" y="73190"/>
                  </a:lnTo>
                  <a:lnTo>
                    <a:pt x="379806" y="69888"/>
                  </a:lnTo>
                  <a:lnTo>
                    <a:pt x="391134" y="65582"/>
                  </a:lnTo>
                  <a:lnTo>
                    <a:pt x="391134" y="0"/>
                  </a:lnTo>
                  <a:close/>
                </a:path>
              </a:pathLst>
            </a:custGeom>
            <a:solidFill>
              <a:srgbClr val="BD20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/>
          <p:nvPr/>
        </p:nvSpPr>
        <p:spPr>
          <a:xfrm>
            <a:off x="332231" y="265175"/>
            <a:ext cx="1155192" cy="6492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2E333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32231" y="265175"/>
            <a:ext cx="1155192" cy="6492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0686288" y="262127"/>
            <a:ext cx="1231392" cy="55778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>
            <a:spLocks noGrp="1"/>
          </p:cNvSpPr>
          <p:nvPr>
            <p:ph type="title"/>
          </p:nvPr>
        </p:nvSpPr>
        <p:spPr>
          <a:xfrm>
            <a:off x="3646423" y="947420"/>
            <a:ext cx="497903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5" dirty="0">
                <a:solidFill>
                  <a:srgbClr val="FFFFFF"/>
                </a:solidFill>
              </a:rPr>
              <a:t>CHECK </a:t>
            </a:r>
            <a:r>
              <a:rPr sz="3600" dirty="0">
                <a:solidFill>
                  <a:srgbClr val="FFFFFF"/>
                </a:solidFill>
              </a:rPr>
              <a:t>ON</a:t>
            </a:r>
            <a:r>
              <a:rPr sz="3600" spc="-45" dirty="0">
                <a:solidFill>
                  <a:srgbClr val="FFFFFF"/>
                </a:solidFill>
              </a:rPr>
              <a:t> </a:t>
            </a:r>
            <a:r>
              <a:rPr sz="3600" spc="-5" dirty="0">
                <a:solidFill>
                  <a:srgbClr val="FFFFFF"/>
                </a:solidFill>
              </a:rPr>
              <a:t>LEARNING</a:t>
            </a:r>
            <a:endParaRPr sz="3600"/>
          </a:p>
        </p:txBody>
      </p:sp>
      <p:sp>
        <p:nvSpPr>
          <p:cNvPr id="19" name="object 19"/>
          <p:cNvSpPr txBox="1"/>
          <p:nvPr/>
        </p:nvSpPr>
        <p:spPr>
          <a:xfrm>
            <a:off x="2492248" y="2448051"/>
            <a:ext cx="7680325" cy="2842260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 marR="29209">
              <a:lnSpc>
                <a:spcPct val="101400"/>
              </a:lnSpc>
              <a:spcBef>
                <a:spcPts val="50"/>
              </a:spcBef>
            </a:pPr>
            <a:r>
              <a:rPr sz="2800" b="1" spc="-5" dirty="0">
                <a:solidFill>
                  <a:srgbClr val="FFFFFF"/>
                </a:solidFill>
                <a:latin typeface="Arial"/>
                <a:cs typeface="Arial"/>
              </a:rPr>
              <a:t>When providing </a:t>
            </a: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“buddy </a:t>
            </a:r>
            <a:r>
              <a:rPr sz="2800" b="1" spc="-5" dirty="0">
                <a:solidFill>
                  <a:srgbClr val="FFFFFF"/>
                </a:solidFill>
                <a:latin typeface="Arial"/>
                <a:cs typeface="Arial"/>
              </a:rPr>
              <a:t>aid,” </a:t>
            </a: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should you use  your </a:t>
            </a:r>
            <a:r>
              <a:rPr sz="2800" b="1" spc="-40" dirty="0">
                <a:solidFill>
                  <a:srgbClr val="FFFFFF"/>
                </a:solidFill>
                <a:latin typeface="Arial"/>
                <a:cs typeface="Arial"/>
              </a:rPr>
              <a:t>JFAK </a:t>
            </a: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or the </a:t>
            </a:r>
            <a:r>
              <a:rPr sz="2800" b="1" spc="-10" dirty="0">
                <a:solidFill>
                  <a:srgbClr val="FFFFFF"/>
                </a:solidFill>
                <a:latin typeface="Arial"/>
                <a:cs typeface="Arial"/>
              </a:rPr>
              <a:t>casualty’s</a:t>
            </a:r>
            <a:r>
              <a:rPr sz="280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spc="-30" dirty="0">
                <a:solidFill>
                  <a:srgbClr val="FFFFFF"/>
                </a:solidFill>
                <a:latin typeface="Arial"/>
                <a:cs typeface="Arial"/>
              </a:rPr>
              <a:t>JFAK?</a:t>
            </a:r>
            <a:endParaRPr sz="2800">
              <a:latin typeface="Arial"/>
              <a:cs typeface="Arial"/>
            </a:endParaRPr>
          </a:p>
          <a:p>
            <a:pPr marL="12700" marR="83820">
              <a:lnSpc>
                <a:spcPct val="101400"/>
              </a:lnSpc>
              <a:spcBef>
                <a:spcPts val="890"/>
              </a:spcBef>
            </a:pPr>
            <a:r>
              <a:rPr sz="2800" b="1" spc="-5" dirty="0">
                <a:solidFill>
                  <a:srgbClr val="FFFFFF"/>
                </a:solidFill>
                <a:latin typeface="Arial"/>
                <a:cs typeface="Arial"/>
              </a:rPr>
              <a:t>What is </a:t>
            </a: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the most </a:t>
            </a:r>
            <a:r>
              <a:rPr sz="2800" b="1" spc="-5" dirty="0">
                <a:solidFill>
                  <a:srgbClr val="FFFFFF"/>
                </a:solidFill>
                <a:latin typeface="Arial"/>
                <a:cs typeface="Arial"/>
              </a:rPr>
              <a:t>important </a:t>
            </a: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lifesaving item </a:t>
            </a:r>
            <a:r>
              <a:rPr sz="2800" b="1" spc="-5" dirty="0">
                <a:solidFill>
                  <a:srgbClr val="FFFFFF"/>
                </a:solidFill>
                <a:latin typeface="Arial"/>
                <a:cs typeface="Arial"/>
              </a:rPr>
              <a:t>in  </a:t>
            </a: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2800" b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spc="-35" dirty="0">
                <a:solidFill>
                  <a:srgbClr val="FFFFFF"/>
                </a:solidFill>
                <a:latin typeface="Arial"/>
                <a:cs typeface="Arial"/>
              </a:rPr>
              <a:t>JFAK?</a:t>
            </a:r>
            <a:endParaRPr sz="2800">
              <a:latin typeface="Arial"/>
              <a:cs typeface="Arial"/>
            </a:endParaRPr>
          </a:p>
          <a:p>
            <a:pPr marL="12700" marR="5080">
              <a:lnSpc>
                <a:spcPts val="3310"/>
              </a:lnSpc>
              <a:spcBef>
                <a:spcPts val="1185"/>
              </a:spcBef>
            </a:pPr>
            <a:r>
              <a:rPr sz="2800" b="1" spc="-5" dirty="0">
                <a:solidFill>
                  <a:srgbClr val="FFFFFF"/>
                </a:solidFill>
                <a:latin typeface="Arial"/>
                <a:cs typeface="Arial"/>
              </a:rPr>
              <a:t>When </a:t>
            </a: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should medications and </a:t>
            </a:r>
            <a:r>
              <a:rPr sz="2800" b="1" spc="-5" dirty="0">
                <a:solidFill>
                  <a:srgbClr val="FFFFFF"/>
                </a:solidFill>
                <a:latin typeface="Arial"/>
                <a:cs typeface="Arial"/>
              </a:rPr>
              <a:t>medical-grade  </a:t>
            </a: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equipment be replaced </a:t>
            </a:r>
            <a:r>
              <a:rPr sz="2800" b="1" spc="-5" dirty="0">
                <a:solidFill>
                  <a:srgbClr val="FFFFFF"/>
                </a:solidFill>
                <a:latin typeface="Arial"/>
                <a:cs typeface="Arial"/>
              </a:rPr>
              <a:t>in </a:t>
            </a: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2800" b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spc="-30" dirty="0">
                <a:solidFill>
                  <a:srgbClr val="FFFFFF"/>
                </a:solidFill>
                <a:latin typeface="Arial"/>
                <a:cs typeface="Arial"/>
              </a:rPr>
              <a:t>JFAK?</a:t>
            </a:r>
            <a:endParaRPr sz="2800">
              <a:latin typeface="Arial"/>
              <a:cs typeface="Arial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2265197" y="3525261"/>
            <a:ext cx="0" cy="678815"/>
          </a:xfrm>
          <a:custGeom>
            <a:avLst/>
            <a:gdLst/>
            <a:ahLst/>
            <a:cxnLst/>
            <a:rect l="l" t="t" r="r" b="b"/>
            <a:pathLst>
              <a:path h="678814">
                <a:moveTo>
                  <a:pt x="0" y="678247"/>
                </a:moveTo>
                <a:lnTo>
                  <a:pt x="1" y="0"/>
                </a:lnTo>
              </a:path>
            </a:pathLst>
          </a:custGeom>
          <a:ln w="1143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2258542" y="2547692"/>
            <a:ext cx="0" cy="687070"/>
          </a:xfrm>
          <a:custGeom>
            <a:avLst/>
            <a:gdLst/>
            <a:ahLst/>
            <a:cxnLst/>
            <a:rect l="l" t="t" r="r" b="b"/>
            <a:pathLst>
              <a:path h="687069">
                <a:moveTo>
                  <a:pt x="0" y="686832"/>
                </a:moveTo>
                <a:lnTo>
                  <a:pt x="1" y="0"/>
                </a:lnTo>
              </a:path>
            </a:pathLst>
          </a:custGeom>
          <a:ln w="1143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2258542" y="4486363"/>
            <a:ext cx="0" cy="686435"/>
          </a:xfrm>
          <a:custGeom>
            <a:avLst/>
            <a:gdLst/>
            <a:ahLst/>
            <a:cxnLst/>
            <a:rect l="l" t="t" r="r" b="b"/>
            <a:pathLst>
              <a:path h="686435">
                <a:moveTo>
                  <a:pt x="0" y="686143"/>
                </a:moveTo>
                <a:lnTo>
                  <a:pt x="1" y="0"/>
                </a:lnTo>
              </a:path>
            </a:pathLst>
          </a:custGeom>
          <a:ln w="1143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pc="-5" dirty="0"/>
              <a:t>#TCCC-CLS-PPT-02 30 </a:t>
            </a:r>
            <a:r>
              <a:rPr dirty="0"/>
              <a:t>JUN</a:t>
            </a:r>
            <a:r>
              <a:rPr spc="-65" dirty="0"/>
              <a:t> </a:t>
            </a:r>
            <a:r>
              <a:rPr spc="-5" dirty="0"/>
              <a:t>20</a:t>
            </a:r>
          </a:p>
        </p:txBody>
      </p:sp>
      <p:sp>
        <p:nvSpPr>
          <p:cNvPr id="24" name="object 24"/>
          <p:cNvSpPr txBox="1"/>
          <p:nvPr/>
        </p:nvSpPr>
        <p:spPr>
          <a:xfrm>
            <a:off x="11640946" y="6557984"/>
            <a:ext cx="421640" cy="241935"/>
          </a:xfrm>
          <a:prstGeom prst="rect">
            <a:avLst/>
          </a:prstGeom>
        </p:spPr>
        <p:txBody>
          <a:bodyPr vert="horz" wrap="square" lIns="0" tIns="438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45"/>
              </a:spcBef>
            </a:pPr>
            <a:fld id="{81D60167-4931-47E6-BA6A-407CBD079E47}" type="slidenum">
              <a:rPr sz="1200" dirty="0">
                <a:latin typeface="Arial"/>
                <a:cs typeface="Arial"/>
              </a:rPr>
              <a:t>18</a:t>
            </a:fld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095500" y="2960923"/>
            <a:ext cx="8001000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6000" dirty="0">
                <a:solidFill>
                  <a:srgbClr val="FFFFFF"/>
                </a:solidFill>
              </a:rPr>
              <a:t>ANY</a:t>
            </a:r>
            <a:r>
              <a:rPr sz="6000" spc="-130" dirty="0">
                <a:solidFill>
                  <a:srgbClr val="FFFFFF"/>
                </a:solidFill>
              </a:rPr>
              <a:t> </a:t>
            </a:r>
            <a:r>
              <a:rPr sz="6000" spc="-5" dirty="0">
                <a:solidFill>
                  <a:srgbClr val="FFFFFF"/>
                </a:solidFill>
              </a:rPr>
              <a:t>QUESTIONS?</a:t>
            </a:r>
            <a:endParaRPr sz="6000" dirty="0"/>
          </a:p>
        </p:txBody>
      </p:sp>
      <p:sp>
        <p:nvSpPr>
          <p:cNvPr id="3" name="object 3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pc="-5" dirty="0"/>
              <a:t>#TCCC-CLS-PPT-02 30 </a:t>
            </a:r>
            <a:r>
              <a:rPr dirty="0"/>
              <a:t>JUN</a:t>
            </a:r>
            <a:r>
              <a:rPr spc="-65" dirty="0"/>
              <a:t> </a:t>
            </a:r>
            <a:r>
              <a:rPr spc="-5" dirty="0"/>
              <a:t>20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1640946" y="6557984"/>
            <a:ext cx="421640" cy="241935"/>
          </a:xfrm>
          <a:prstGeom prst="rect">
            <a:avLst/>
          </a:prstGeom>
        </p:spPr>
        <p:txBody>
          <a:bodyPr vert="horz" wrap="square" lIns="0" tIns="438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45"/>
              </a:spcBef>
            </a:pPr>
            <a:fld id="{81D60167-4931-47E6-BA6A-407CBD079E47}" type="slidenum">
              <a:rPr sz="1200" dirty="0">
                <a:latin typeface="Arial"/>
                <a:cs typeface="Arial"/>
              </a:rPr>
              <a:t>19</a:t>
            </a:fld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82512" y="1277962"/>
            <a:ext cx="10311765" cy="4462780"/>
          </a:xfrm>
          <a:custGeom>
            <a:avLst/>
            <a:gdLst/>
            <a:ahLst/>
            <a:cxnLst/>
            <a:rect l="l" t="t" r="r" b="b"/>
            <a:pathLst>
              <a:path w="10311765" h="4462780">
                <a:moveTo>
                  <a:pt x="390690" y="2"/>
                </a:moveTo>
                <a:lnTo>
                  <a:pt x="441390" y="2"/>
                </a:lnTo>
                <a:lnTo>
                  <a:pt x="492090" y="2"/>
                </a:lnTo>
                <a:lnTo>
                  <a:pt x="542791" y="2"/>
                </a:lnTo>
                <a:lnTo>
                  <a:pt x="593491" y="2"/>
                </a:lnTo>
                <a:lnTo>
                  <a:pt x="644192" y="2"/>
                </a:lnTo>
                <a:lnTo>
                  <a:pt x="694892" y="2"/>
                </a:lnTo>
                <a:lnTo>
                  <a:pt x="745592" y="2"/>
                </a:lnTo>
                <a:lnTo>
                  <a:pt x="796293" y="1"/>
                </a:lnTo>
                <a:lnTo>
                  <a:pt x="846993" y="1"/>
                </a:lnTo>
                <a:lnTo>
                  <a:pt x="897693" y="1"/>
                </a:lnTo>
                <a:lnTo>
                  <a:pt x="948394" y="1"/>
                </a:lnTo>
                <a:lnTo>
                  <a:pt x="999094" y="1"/>
                </a:lnTo>
                <a:lnTo>
                  <a:pt x="1049795" y="1"/>
                </a:lnTo>
                <a:lnTo>
                  <a:pt x="1100495" y="1"/>
                </a:lnTo>
                <a:lnTo>
                  <a:pt x="1151195" y="1"/>
                </a:lnTo>
                <a:lnTo>
                  <a:pt x="1201896" y="1"/>
                </a:lnTo>
                <a:lnTo>
                  <a:pt x="1252596" y="1"/>
                </a:lnTo>
                <a:lnTo>
                  <a:pt x="1303296" y="1"/>
                </a:lnTo>
                <a:lnTo>
                  <a:pt x="1353997" y="1"/>
                </a:lnTo>
                <a:lnTo>
                  <a:pt x="1404697" y="1"/>
                </a:lnTo>
                <a:lnTo>
                  <a:pt x="1455397" y="1"/>
                </a:lnTo>
                <a:lnTo>
                  <a:pt x="1506098" y="1"/>
                </a:lnTo>
                <a:lnTo>
                  <a:pt x="1556798" y="1"/>
                </a:lnTo>
                <a:lnTo>
                  <a:pt x="1607498" y="1"/>
                </a:lnTo>
                <a:lnTo>
                  <a:pt x="1658199" y="1"/>
                </a:lnTo>
                <a:lnTo>
                  <a:pt x="1708899" y="1"/>
                </a:lnTo>
                <a:lnTo>
                  <a:pt x="1759599" y="1"/>
                </a:lnTo>
                <a:lnTo>
                  <a:pt x="1810300" y="1"/>
                </a:lnTo>
                <a:lnTo>
                  <a:pt x="1861000" y="1"/>
                </a:lnTo>
                <a:lnTo>
                  <a:pt x="1911700" y="1"/>
                </a:lnTo>
                <a:lnTo>
                  <a:pt x="1962401" y="1"/>
                </a:lnTo>
                <a:lnTo>
                  <a:pt x="2013101" y="1"/>
                </a:lnTo>
                <a:lnTo>
                  <a:pt x="2063801" y="1"/>
                </a:lnTo>
                <a:lnTo>
                  <a:pt x="2114502" y="1"/>
                </a:lnTo>
                <a:lnTo>
                  <a:pt x="2165202" y="1"/>
                </a:lnTo>
                <a:lnTo>
                  <a:pt x="2215902" y="1"/>
                </a:lnTo>
                <a:lnTo>
                  <a:pt x="2266603" y="1"/>
                </a:lnTo>
                <a:lnTo>
                  <a:pt x="2317303" y="1"/>
                </a:lnTo>
                <a:lnTo>
                  <a:pt x="2368003" y="1"/>
                </a:lnTo>
                <a:lnTo>
                  <a:pt x="2418704" y="1"/>
                </a:lnTo>
                <a:lnTo>
                  <a:pt x="2469404" y="1"/>
                </a:lnTo>
                <a:lnTo>
                  <a:pt x="2520104" y="1"/>
                </a:lnTo>
                <a:lnTo>
                  <a:pt x="2570804" y="1"/>
                </a:lnTo>
                <a:lnTo>
                  <a:pt x="2621505" y="1"/>
                </a:lnTo>
                <a:lnTo>
                  <a:pt x="2672205" y="1"/>
                </a:lnTo>
                <a:lnTo>
                  <a:pt x="2722905" y="1"/>
                </a:lnTo>
                <a:lnTo>
                  <a:pt x="2773606" y="1"/>
                </a:lnTo>
                <a:lnTo>
                  <a:pt x="2824306" y="1"/>
                </a:lnTo>
                <a:lnTo>
                  <a:pt x="2875006" y="1"/>
                </a:lnTo>
                <a:lnTo>
                  <a:pt x="2925707" y="1"/>
                </a:lnTo>
                <a:lnTo>
                  <a:pt x="2976407" y="1"/>
                </a:lnTo>
                <a:lnTo>
                  <a:pt x="3027107" y="1"/>
                </a:lnTo>
                <a:lnTo>
                  <a:pt x="3077807" y="1"/>
                </a:lnTo>
                <a:lnTo>
                  <a:pt x="3128508" y="1"/>
                </a:lnTo>
                <a:lnTo>
                  <a:pt x="3179208" y="1"/>
                </a:lnTo>
                <a:lnTo>
                  <a:pt x="3229908" y="1"/>
                </a:lnTo>
                <a:lnTo>
                  <a:pt x="3280609" y="1"/>
                </a:lnTo>
                <a:lnTo>
                  <a:pt x="3331309" y="1"/>
                </a:lnTo>
                <a:lnTo>
                  <a:pt x="3382009" y="1"/>
                </a:lnTo>
                <a:lnTo>
                  <a:pt x="3432709" y="1"/>
                </a:lnTo>
                <a:lnTo>
                  <a:pt x="3483410" y="1"/>
                </a:lnTo>
                <a:lnTo>
                  <a:pt x="3534110" y="1"/>
                </a:lnTo>
                <a:lnTo>
                  <a:pt x="3584810" y="1"/>
                </a:lnTo>
                <a:lnTo>
                  <a:pt x="3635511" y="1"/>
                </a:lnTo>
                <a:lnTo>
                  <a:pt x="3686211" y="1"/>
                </a:lnTo>
                <a:lnTo>
                  <a:pt x="3736911" y="1"/>
                </a:lnTo>
                <a:lnTo>
                  <a:pt x="3787611" y="1"/>
                </a:lnTo>
                <a:lnTo>
                  <a:pt x="3838312" y="1"/>
                </a:lnTo>
                <a:lnTo>
                  <a:pt x="3889012" y="1"/>
                </a:lnTo>
                <a:lnTo>
                  <a:pt x="3939712" y="1"/>
                </a:lnTo>
                <a:lnTo>
                  <a:pt x="3990412" y="1"/>
                </a:lnTo>
                <a:lnTo>
                  <a:pt x="4041113" y="1"/>
                </a:lnTo>
                <a:lnTo>
                  <a:pt x="4091813" y="1"/>
                </a:lnTo>
                <a:lnTo>
                  <a:pt x="4142513" y="1"/>
                </a:lnTo>
                <a:lnTo>
                  <a:pt x="4193213" y="1"/>
                </a:lnTo>
                <a:lnTo>
                  <a:pt x="4243914" y="1"/>
                </a:lnTo>
                <a:lnTo>
                  <a:pt x="4294614" y="1"/>
                </a:lnTo>
                <a:lnTo>
                  <a:pt x="4345314" y="1"/>
                </a:lnTo>
                <a:lnTo>
                  <a:pt x="4396015" y="1"/>
                </a:lnTo>
                <a:lnTo>
                  <a:pt x="4446715" y="1"/>
                </a:lnTo>
                <a:lnTo>
                  <a:pt x="4497415" y="1"/>
                </a:lnTo>
                <a:lnTo>
                  <a:pt x="4548115" y="1"/>
                </a:lnTo>
                <a:lnTo>
                  <a:pt x="4598816" y="1"/>
                </a:lnTo>
                <a:lnTo>
                  <a:pt x="4649516" y="1"/>
                </a:lnTo>
                <a:lnTo>
                  <a:pt x="4700216" y="1"/>
                </a:lnTo>
                <a:lnTo>
                  <a:pt x="4750916" y="1"/>
                </a:lnTo>
                <a:lnTo>
                  <a:pt x="4801617" y="1"/>
                </a:lnTo>
                <a:lnTo>
                  <a:pt x="4852317" y="1"/>
                </a:lnTo>
                <a:lnTo>
                  <a:pt x="4903017" y="1"/>
                </a:lnTo>
                <a:lnTo>
                  <a:pt x="4953717" y="1"/>
                </a:lnTo>
                <a:lnTo>
                  <a:pt x="5004418" y="1"/>
                </a:lnTo>
                <a:lnTo>
                  <a:pt x="5055118" y="0"/>
                </a:lnTo>
                <a:lnTo>
                  <a:pt x="5105818" y="0"/>
                </a:lnTo>
                <a:lnTo>
                  <a:pt x="5156518" y="0"/>
                </a:lnTo>
                <a:lnTo>
                  <a:pt x="5207218" y="0"/>
                </a:lnTo>
                <a:lnTo>
                  <a:pt x="5257919" y="0"/>
                </a:lnTo>
                <a:lnTo>
                  <a:pt x="5308619" y="0"/>
                </a:lnTo>
                <a:lnTo>
                  <a:pt x="5359319" y="0"/>
                </a:lnTo>
                <a:lnTo>
                  <a:pt x="5410019" y="0"/>
                </a:lnTo>
                <a:lnTo>
                  <a:pt x="5460720" y="0"/>
                </a:lnTo>
                <a:lnTo>
                  <a:pt x="5511420" y="0"/>
                </a:lnTo>
                <a:lnTo>
                  <a:pt x="5562120" y="0"/>
                </a:lnTo>
                <a:lnTo>
                  <a:pt x="5612820" y="0"/>
                </a:lnTo>
                <a:lnTo>
                  <a:pt x="5663521" y="0"/>
                </a:lnTo>
                <a:lnTo>
                  <a:pt x="5714221" y="0"/>
                </a:lnTo>
                <a:lnTo>
                  <a:pt x="5764921" y="0"/>
                </a:lnTo>
                <a:lnTo>
                  <a:pt x="5815621" y="0"/>
                </a:lnTo>
                <a:lnTo>
                  <a:pt x="5866322" y="0"/>
                </a:lnTo>
                <a:lnTo>
                  <a:pt x="5917022" y="0"/>
                </a:lnTo>
                <a:lnTo>
                  <a:pt x="5967722" y="0"/>
                </a:lnTo>
                <a:lnTo>
                  <a:pt x="6018422" y="0"/>
                </a:lnTo>
                <a:lnTo>
                  <a:pt x="6069122" y="0"/>
                </a:lnTo>
                <a:lnTo>
                  <a:pt x="6119823" y="0"/>
                </a:lnTo>
                <a:lnTo>
                  <a:pt x="6170523" y="0"/>
                </a:lnTo>
                <a:lnTo>
                  <a:pt x="6221223" y="0"/>
                </a:lnTo>
                <a:lnTo>
                  <a:pt x="6271923" y="0"/>
                </a:lnTo>
                <a:lnTo>
                  <a:pt x="6322624" y="0"/>
                </a:lnTo>
                <a:lnTo>
                  <a:pt x="6373324" y="0"/>
                </a:lnTo>
                <a:lnTo>
                  <a:pt x="6424024" y="0"/>
                </a:lnTo>
                <a:lnTo>
                  <a:pt x="6474724" y="0"/>
                </a:lnTo>
                <a:lnTo>
                  <a:pt x="6525424" y="0"/>
                </a:lnTo>
                <a:lnTo>
                  <a:pt x="6576125" y="0"/>
                </a:lnTo>
                <a:lnTo>
                  <a:pt x="6626825" y="0"/>
                </a:lnTo>
                <a:lnTo>
                  <a:pt x="6677525" y="0"/>
                </a:lnTo>
                <a:lnTo>
                  <a:pt x="6728225" y="0"/>
                </a:lnTo>
                <a:lnTo>
                  <a:pt x="6778926" y="0"/>
                </a:lnTo>
                <a:lnTo>
                  <a:pt x="6829626" y="0"/>
                </a:lnTo>
                <a:lnTo>
                  <a:pt x="6880326" y="0"/>
                </a:lnTo>
                <a:lnTo>
                  <a:pt x="6931026" y="0"/>
                </a:lnTo>
                <a:lnTo>
                  <a:pt x="6981726" y="0"/>
                </a:lnTo>
                <a:lnTo>
                  <a:pt x="7032427" y="0"/>
                </a:lnTo>
                <a:lnTo>
                  <a:pt x="7083127" y="0"/>
                </a:lnTo>
                <a:lnTo>
                  <a:pt x="7133827" y="0"/>
                </a:lnTo>
                <a:lnTo>
                  <a:pt x="7184527" y="0"/>
                </a:lnTo>
                <a:lnTo>
                  <a:pt x="7235228" y="0"/>
                </a:lnTo>
                <a:lnTo>
                  <a:pt x="7285928" y="0"/>
                </a:lnTo>
                <a:lnTo>
                  <a:pt x="7336628" y="0"/>
                </a:lnTo>
                <a:lnTo>
                  <a:pt x="7387328" y="0"/>
                </a:lnTo>
                <a:lnTo>
                  <a:pt x="7438028" y="0"/>
                </a:lnTo>
                <a:lnTo>
                  <a:pt x="7488729" y="0"/>
                </a:lnTo>
                <a:lnTo>
                  <a:pt x="7539429" y="0"/>
                </a:lnTo>
                <a:lnTo>
                  <a:pt x="7590129" y="0"/>
                </a:lnTo>
                <a:lnTo>
                  <a:pt x="7640829" y="0"/>
                </a:lnTo>
                <a:lnTo>
                  <a:pt x="7691529" y="0"/>
                </a:lnTo>
                <a:lnTo>
                  <a:pt x="7742230" y="0"/>
                </a:lnTo>
                <a:lnTo>
                  <a:pt x="7792930" y="0"/>
                </a:lnTo>
                <a:lnTo>
                  <a:pt x="7843630" y="0"/>
                </a:lnTo>
                <a:lnTo>
                  <a:pt x="7894330" y="0"/>
                </a:lnTo>
                <a:lnTo>
                  <a:pt x="7945030" y="0"/>
                </a:lnTo>
                <a:lnTo>
                  <a:pt x="7995731" y="0"/>
                </a:lnTo>
                <a:lnTo>
                  <a:pt x="8046431" y="0"/>
                </a:lnTo>
                <a:lnTo>
                  <a:pt x="8097131" y="0"/>
                </a:lnTo>
                <a:lnTo>
                  <a:pt x="8147831" y="0"/>
                </a:lnTo>
                <a:lnTo>
                  <a:pt x="8198531" y="0"/>
                </a:lnTo>
                <a:lnTo>
                  <a:pt x="8249232" y="0"/>
                </a:lnTo>
                <a:lnTo>
                  <a:pt x="8299932" y="0"/>
                </a:lnTo>
                <a:lnTo>
                  <a:pt x="8350632" y="0"/>
                </a:lnTo>
                <a:lnTo>
                  <a:pt x="8401332" y="0"/>
                </a:lnTo>
                <a:lnTo>
                  <a:pt x="8452033" y="0"/>
                </a:lnTo>
                <a:lnTo>
                  <a:pt x="8502733" y="0"/>
                </a:lnTo>
                <a:lnTo>
                  <a:pt x="8553433" y="0"/>
                </a:lnTo>
                <a:lnTo>
                  <a:pt x="8604133" y="0"/>
                </a:lnTo>
                <a:lnTo>
                  <a:pt x="8654833" y="0"/>
                </a:lnTo>
                <a:lnTo>
                  <a:pt x="8705534" y="0"/>
                </a:lnTo>
                <a:lnTo>
                  <a:pt x="8756234" y="0"/>
                </a:lnTo>
                <a:lnTo>
                  <a:pt x="8806934" y="0"/>
                </a:lnTo>
                <a:lnTo>
                  <a:pt x="8857634" y="0"/>
                </a:lnTo>
                <a:lnTo>
                  <a:pt x="8908334" y="0"/>
                </a:lnTo>
                <a:lnTo>
                  <a:pt x="8959035" y="0"/>
                </a:lnTo>
                <a:lnTo>
                  <a:pt x="9013782" y="2246"/>
                </a:lnTo>
                <a:lnTo>
                  <a:pt x="9066802" y="8828"/>
                </a:lnTo>
                <a:lnTo>
                  <a:pt x="9117781" y="19509"/>
                </a:lnTo>
                <a:lnTo>
                  <a:pt x="9166408" y="34055"/>
                </a:lnTo>
                <a:lnTo>
                  <a:pt x="9212371" y="52228"/>
                </a:lnTo>
                <a:lnTo>
                  <a:pt x="9255356" y="73794"/>
                </a:lnTo>
                <a:lnTo>
                  <a:pt x="9295051" y="98516"/>
                </a:lnTo>
                <a:lnTo>
                  <a:pt x="9331144" y="126159"/>
                </a:lnTo>
                <a:lnTo>
                  <a:pt x="9363323" y="156486"/>
                </a:lnTo>
                <a:lnTo>
                  <a:pt x="9391275" y="189263"/>
                </a:lnTo>
                <a:lnTo>
                  <a:pt x="9414687" y="224252"/>
                </a:lnTo>
                <a:lnTo>
                  <a:pt x="9433248" y="261219"/>
                </a:lnTo>
                <a:lnTo>
                  <a:pt x="9446644" y="299927"/>
                </a:lnTo>
                <a:lnTo>
                  <a:pt x="10311305" y="2189591"/>
                </a:lnTo>
                <a:lnTo>
                  <a:pt x="9446644" y="4162822"/>
                </a:lnTo>
                <a:lnTo>
                  <a:pt x="9433248" y="4201531"/>
                </a:lnTo>
                <a:lnTo>
                  <a:pt x="9414687" y="4238498"/>
                </a:lnTo>
                <a:lnTo>
                  <a:pt x="9391275" y="4273487"/>
                </a:lnTo>
                <a:lnTo>
                  <a:pt x="9363323" y="4306264"/>
                </a:lnTo>
                <a:lnTo>
                  <a:pt x="9331144" y="4336592"/>
                </a:lnTo>
                <a:lnTo>
                  <a:pt x="9295051" y="4364235"/>
                </a:lnTo>
                <a:lnTo>
                  <a:pt x="9255356" y="4388957"/>
                </a:lnTo>
                <a:lnTo>
                  <a:pt x="9212371" y="4410523"/>
                </a:lnTo>
                <a:lnTo>
                  <a:pt x="9166408" y="4428697"/>
                </a:lnTo>
                <a:lnTo>
                  <a:pt x="9117781" y="4443242"/>
                </a:lnTo>
                <a:lnTo>
                  <a:pt x="9066802" y="4453924"/>
                </a:lnTo>
                <a:lnTo>
                  <a:pt x="9013782" y="4460506"/>
                </a:lnTo>
                <a:lnTo>
                  <a:pt x="8959035" y="4462752"/>
                </a:lnTo>
                <a:lnTo>
                  <a:pt x="458780" y="4462752"/>
                </a:lnTo>
                <a:lnTo>
                  <a:pt x="401303" y="4460225"/>
                </a:lnTo>
                <a:lnTo>
                  <a:pt x="346815" y="4452832"/>
                </a:lnTo>
                <a:lnTo>
                  <a:pt x="295518" y="4440854"/>
                </a:lnTo>
                <a:lnTo>
                  <a:pt x="247616" y="4424573"/>
                </a:lnTo>
                <a:lnTo>
                  <a:pt x="203312" y="4404272"/>
                </a:lnTo>
                <a:lnTo>
                  <a:pt x="162809" y="4380232"/>
                </a:lnTo>
                <a:lnTo>
                  <a:pt x="126310" y="4352734"/>
                </a:lnTo>
                <a:lnTo>
                  <a:pt x="94018" y="4322062"/>
                </a:lnTo>
                <a:lnTo>
                  <a:pt x="66137" y="4288495"/>
                </a:lnTo>
                <a:lnTo>
                  <a:pt x="42869" y="4252317"/>
                </a:lnTo>
                <a:lnTo>
                  <a:pt x="24418" y="4213809"/>
                </a:lnTo>
                <a:lnTo>
                  <a:pt x="10988" y="4173252"/>
                </a:lnTo>
                <a:lnTo>
                  <a:pt x="2780" y="4130929"/>
                </a:lnTo>
                <a:lnTo>
                  <a:pt x="0" y="4087122"/>
                </a:lnTo>
                <a:lnTo>
                  <a:pt x="0" y="356175"/>
                </a:lnTo>
                <a:lnTo>
                  <a:pt x="2075" y="309384"/>
                </a:lnTo>
                <a:lnTo>
                  <a:pt x="8380" y="264925"/>
                </a:lnTo>
                <a:lnTo>
                  <a:pt x="19032" y="223042"/>
                </a:lnTo>
                <a:lnTo>
                  <a:pt x="34151" y="183982"/>
                </a:lnTo>
                <a:lnTo>
                  <a:pt x="53853" y="147990"/>
                </a:lnTo>
                <a:lnTo>
                  <a:pt x="78258" y="115312"/>
                </a:lnTo>
                <a:lnTo>
                  <a:pt x="107484" y="86194"/>
                </a:lnTo>
                <a:lnTo>
                  <a:pt x="141648" y="60881"/>
                </a:lnTo>
                <a:lnTo>
                  <a:pt x="180869" y="39620"/>
                </a:lnTo>
                <a:lnTo>
                  <a:pt x="225266" y="22656"/>
                </a:lnTo>
                <a:lnTo>
                  <a:pt x="274956" y="10234"/>
                </a:lnTo>
                <a:lnTo>
                  <a:pt x="330058" y="2601"/>
                </a:lnTo>
                <a:lnTo>
                  <a:pt x="390690" y="2"/>
                </a:lnTo>
                <a:close/>
              </a:path>
            </a:pathLst>
          </a:custGeom>
          <a:ln w="38100">
            <a:solidFill>
              <a:srgbClr val="2E333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288830" y="300228"/>
            <a:ext cx="5616575" cy="610870"/>
          </a:xfrm>
          <a:prstGeom prst="rect">
            <a:avLst/>
          </a:prstGeom>
        </p:spPr>
        <p:txBody>
          <a:bodyPr vert="horz" wrap="square" lIns="0" tIns="41910" rIns="0" bIns="0" rtlCol="0">
            <a:spAutoFit/>
          </a:bodyPr>
          <a:lstStyle/>
          <a:p>
            <a:pPr marL="567055" marR="5080" indent="-554990">
              <a:lnSpc>
                <a:spcPts val="2210"/>
              </a:lnSpc>
              <a:spcBef>
                <a:spcPts val="330"/>
              </a:spcBef>
            </a:pPr>
            <a:r>
              <a:rPr sz="2000" spc="-20" dirty="0"/>
              <a:t>TACTICAL </a:t>
            </a:r>
            <a:r>
              <a:rPr sz="2000" spc="-25" dirty="0"/>
              <a:t>COMBAT </a:t>
            </a:r>
            <a:r>
              <a:rPr sz="2000" spc="-20" dirty="0"/>
              <a:t>CASUALTY </a:t>
            </a:r>
            <a:r>
              <a:rPr sz="2000" dirty="0"/>
              <a:t>CARE (TCCC)  ROLE-BASED TRAINING</a:t>
            </a:r>
            <a:r>
              <a:rPr sz="2000" spc="-35" dirty="0"/>
              <a:t> </a:t>
            </a:r>
            <a:r>
              <a:rPr sz="2000" dirty="0"/>
              <a:t>SPECTRUM</a:t>
            </a:r>
            <a:endParaRPr sz="2000"/>
          </a:p>
        </p:txBody>
      </p:sp>
      <p:grpSp>
        <p:nvGrpSpPr>
          <p:cNvPr id="4" name="object 4"/>
          <p:cNvGrpSpPr/>
          <p:nvPr/>
        </p:nvGrpSpPr>
        <p:grpSpPr>
          <a:xfrm>
            <a:off x="941219" y="5857647"/>
            <a:ext cx="10106660" cy="454659"/>
            <a:chOff x="941219" y="5857647"/>
            <a:chExt cx="10106660" cy="454659"/>
          </a:xfrm>
        </p:grpSpPr>
        <p:sp>
          <p:nvSpPr>
            <p:cNvPr id="5" name="object 5"/>
            <p:cNvSpPr/>
            <p:nvPr/>
          </p:nvSpPr>
          <p:spPr>
            <a:xfrm>
              <a:off x="982494" y="5898922"/>
              <a:ext cx="10024110" cy="372110"/>
            </a:xfrm>
            <a:custGeom>
              <a:avLst/>
              <a:gdLst/>
              <a:ahLst/>
              <a:cxnLst/>
              <a:rect l="l" t="t" r="r" b="b"/>
              <a:pathLst>
                <a:path w="10024110" h="372110">
                  <a:moveTo>
                    <a:pt x="9781123" y="0"/>
                  </a:moveTo>
                  <a:lnTo>
                    <a:pt x="0" y="0"/>
                  </a:lnTo>
                  <a:lnTo>
                    <a:pt x="0" y="371576"/>
                  </a:lnTo>
                  <a:lnTo>
                    <a:pt x="9781123" y="371576"/>
                  </a:lnTo>
                  <a:lnTo>
                    <a:pt x="10024087" y="185794"/>
                  </a:lnTo>
                  <a:lnTo>
                    <a:pt x="9781123" y="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982494" y="5898922"/>
              <a:ext cx="10024110" cy="372110"/>
            </a:xfrm>
            <a:custGeom>
              <a:avLst/>
              <a:gdLst/>
              <a:ahLst/>
              <a:cxnLst/>
              <a:rect l="l" t="t" r="r" b="b"/>
              <a:pathLst>
                <a:path w="10024110" h="372110">
                  <a:moveTo>
                    <a:pt x="0" y="0"/>
                  </a:moveTo>
                  <a:lnTo>
                    <a:pt x="9781135" y="0"/>
                  </a:lnTo>
                  <a:lnTo>
                    <a:pt x="10024105" y="185794"/>
                  </a:lnTo>
                  <a:lnTo>
                    <a:pt x="9781135" y="371577"/>
                  </a:lnTo>
                  <a:lnTo>
                    <a:pt x="0" y="371577"/>
                  </a:lnTo>
                  <a:lnTo>
                    <a:pt x="0" y="0"/>
                  </a:lnTo>
                  <a:close/>
                </a:path>
              </a:pathLst>
            </a:custGeom>
            <a:ln w="82550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3853129" y="5924803"/>
            <a:ext cx="416306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5" dirty="0">
                <a:solidFill>
                  <a:srgbClr val="595959"/>
                </a:solidFill>
                <a:latin typeface="Arial"/>
                <a:cs typeface="Arial"/>
              </a:rPr>
              <a:t>STANDARDIZED </a:t>
            </a:r>
            <a:r>
              <a:rPr sz="1800" b="1" spc="-5" dirty="0">
                <a:solidFill>
                  <a:srgbClr val="595959"/>
                </a:solidFill>
                <a:latin typeface="Arial"/>
                <a:cs typeface="Arial"/>
              </a:rPr>
              <a:t>JOINT</a:t>
            </a:r>
            <a:r>
              <a:rPr sz="1800" b="1" spc="-15" dirty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595959"/>
                </a:solidFill>
                <a:latin typeface="Arial"/>
                <a:cs typeface="Arial"/>
              </a:rPr>
              <a:t>CURRICULUM</a:t>
            </a:r>
            <a:endParaRPr sz="18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394881" y="5315203"/>
            <a:ext cx="175768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D93C44"/>
                </a:solidFill>
                <a:latin typeface="Arial"/>
                <a:cs typeface="Arial"/>
              </a:rPr>
              <a:t>YOU </a:t>
            </a:r>
            <a:r>
              <a:rPr sz="1800" b="1" dirty="0">
                <a:solidFill>
                  <a:srgbClr val="D93C44"/>
                </a:solidFill>
                <a:latin typeface="Arial"/>
                <a:cs typeface="Arial"/>
              </a:rPr>
              <a:t>ARE</a:t>
            </a:r>
            <a:r>
              <a:rPr sz="1800" b="1" spc="-145" dirty="0">
                <a:solidFill>
                  <a:srgbClr val="D93C44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D93C44"/>
                </a:solidFill>
                <a:latin typeface="Arial"/>
                <a:cs typeface="Arial"/>
              </a:rPr>
              <a:t>HERE</a:t>
            </a:r>
            <a:endParaRPr sz="18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516515" y="1133475"/>
            <a:ext cx="4714875" cy="424815"/>
          </a:xfrm>
          <a:custGeom>
            <a:avLst/>
            <a:gdLst/>
            <a:ahLst/>
            <a:cxnLst/>
            <a:rect l="l" t="t" r="r" b="b"/>
            <a:pathLst>
              <a:path w="4714875" h="424815">
                <a:moveTo>
                  <a:pt x="4714620" y="0"/>
                </a:moveTo>
                <a:lnTo>
                  <a:pt x="0" y="0"/>
                </a:lnTo>
                <a:lnTo>
                  <a:pt x="0" y="424726"/>
                </a:lnTo>
                <a:lnTo>
                  <a:pt x="4714620" y="424726"/>
                </a:lnTo>
                <a:lnTo>
                  <a:pt x="471462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4836388" y="1115059"/>
            <a:ext cx="207518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latin typeface="Arial"/>
                <a:cs typeface="Arial"/>
              </a:rPr>
              <a:t>ROLE </a:t>
            </a:r>
            <a:r>
              <a:rPr sz="2400" b="1" dirty="0">
                <a:latin typeface="Arial"/>
                <a:cs typeface="Arial"/>
              </a:rPr>
              <a:t>1</a:t>
            </a:r>
            <a:r>
              <a:rPr sz="2400" b="1" spc="-90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CARE</a:t>
            </a:r>
            <a:endParaRPr sz="2400">
              <a:latin typeface="Arial"/>
              <a:cs typeface="Arial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1665630" y="1513217"/>
            <a:ext cx="3914775" cy="708025"/>
            <a:chOff x="1665630" y="1513217"/>
            <a:chExt cx="3914775" cy="708025"/>
          </a:xfrm>
        </p:grpSpPr>
        <p:sp>
          <p:nvSpPr>
            <p:cNvPr id="12" name="object 12"/>
            <p:cNvSpPr/>
            <p:nvPr/>
          </p:nvSpPr>
          <p:spPr>
            <a:xfrm>
              <a:off x="1678330" y="1817225"/>
              <a:ext cx="3889375" cy="369570"/>
            </a:xfrm>
            <a:custGeom>
              <a:avLst/>
              <a:gdLst/>
              <a:ahLst/>
              <a:cxnLst/>
              <a:rect l="l" t="t" r="r" b="b"/>
              <a:pathLst>
                <a:path w="3889375" h="369569">
                  <a:moveTo>
                    <a:pt x="0" y="369321"/>
                  </a:moveTo>
                  <a:lnTo>
                    <a:pt x="2856" y="322994"/>
                  </a:lnTo>
                  <a:lnTo>
                    <a:pt x="11195" y="278384"/>
                  </a:lnTo>
                  <a:lnTo>
                    <a:pt x="24675" y="235838"/>
                  </a:lnTo>
                  <a:lnTo>
                    <a:pt x="42951" y="195701"/>
                  </a:lnTo>
                  <a:lnTo>
                    <a:pt x="65680" y="158320"/>
                  </a:lnTo>
                  <a:lnTo>
                    <a:pt x="92518" y="124040"/>
                  </a:lnTo>
                  <a:lnTo>
                    <a:pt x="123122" y="93208"/>
                  </a:lnTo>
                  <a:lnTo>
                    <a:pt x="157148" y="66170"/>
                  </a:lnTo>
                  <a:lnTo>
                    <a:pt x="194253" y="43271"/>
                  </a:lnTo>
                  <a:lnTo>
                    <a:pt x="234093" y="24859"/>
                  </a:lnTo>
                  <a:lnTo>
                    <a:pt x="276325" y="11279"/>
                  </a:lnTo>
                  <a:lnTo>
                    <a:pt x="320604" y="2877"/>
                  </a:lnTo>
                  <a:lnTo>
                    <a:pt x="366589" y="0"/>
                  </a:lnTo>
                  <a:lnTo>
                    <a:pt x="3522512" y="0"/>
                  </a:lnTo>
                  <a:lnTo>
                    <a:pt x="3568495" y="2877"/>
                  </a:lnTo>
                  <a:lnTo>
                    <a:pt x="3612774" y="11279"/>
                  </a:lnTo>
                  <a:lnTo>
                    <a:pt x="3655005" y="24859"/>
                  </a:lnTo>
                  <a:lnTo>
                    <a:pt x="3694844" y="43271"/>
                  </a:lnTo>
                  <a:lnTo>
                    <a:pt x="3731948" y="66170"/>
                  </a:lnTo>
                  <a:lnTo>
                    <a:pt x="3765973" y="93208"/>
                  </a:lnTo>
                  <a:lnTo>
                    <a:pt x="3796576" y="124040"/>
                  </a:lnTo>
                  <a:lnTo>
                    <a:pt x="3823414" y="158320"/>
                  </a:lnTo>
                  <a:lnTo>
                    <a:pt x="3846142" y="195701"/>
                  </a:lnTo>
                  <a:lnTo>
                    <a:pt x="3864417" y="235838"/>
                  </a:lnTo>
                  <a:lnTo>
                    <a:pt x="3877896" y="278384"/>
                  </a:lnTo>
                  <a:lnTo>
                    <a:pt x="3886236" y="322994"/>
                  </a:lnTo>
                  <a:lnTo>
                    <a:pt x="3889092" y="369321"/>
                  </a:lnTo>
                </a:path>
              </a:pathLst>
            </a:custGeom>
            <a:ln w="25400">
              <a:solidFill>
                <a:srgbClr val="BFBFB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2720619" y="1513217"/>
              <a:ext cx="1998345" cy="708025"/>
            </a:xfrm>
            <a:custGeom>
              <a:avLst/>
              <a:gdLst/>
              <a:ahLst/>
              <a:cxnLst/>
              <a:rect l="l" t="t" r="r" b="b"/>
              <a:pathLst>
                <a:path w="1998345" h="708025">
                  <a:moveTo>
                    <a:pt x="1997951" y="0"/>
                  </a:moveTo>
                  <a:lnTo>
                    <a:pt x="0" y="0"/>
                  </a:lnTo>
                  <a:lnTo>
                    <a:pt x="0" y="707885"/>
                  </a:lnTo>
                  <a:lnTo>
                    <a:pt x="1997951" y="707885"/>
                  </a:lnTo>
                  <a:lnTo>
                    <a:pt x="199795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2847174" y="1534668"/>
            <a:ext cx="175006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0010" marR="5080" indent="-67945">
              <a:lnSpc>
                <a:spcPct val="100000"/>
              </a:lnSpc>
              <a:spcBef>
                <a:spcPts val="100"/>
              </a:spcBef>
            </a:pPr>
            <a:r>
              <a:rPr sz="2000" b="1" spc="5" dirty="0">
                <a:solidFill>
                  <a:srgbClr val="2E3334"/>
                </a:solidFill>
                <a:latin typeface="Arial"/>
                <a:cs typeface="Arial"/>
              </a:rPr>
              <a:t>N</a:t>
            </a:r>
            <a:r>
              <a:rPr sz="2000" b="1" spc="-10" dirty="0">
                <a:solidFill>
                  <a:srgbClr val="2E3334"/>
                </a:solidFill>
                <a:latin typeface="Arial"/>
                <a:cs typeface="Arial"/>
              </a:rPr>
              <a:t>O</a:t>
            </a:r>
            <a:r>
              <a:rPr sz="2000" b="1" spc="5" dirty="0">
                <a:solidFill>
                  <a:srgbClr val="2E3334"/>
                </a:solidFill>
                <a:latin typeface="Arial"/>
                <a:cs typeface="Arial"/>
              </a:rPr>
              <a:t>N</a:t>
            </a:r>
            <a:r>
              <a:rPr sz="2000" b="1" spc="-5" dirty="0">
                <a:solidFill>
                  <a:srgbClr val="2E3334"/>
                </a:solidFill>
                <a:latin typeface="Arial"/>
                <a:cs typeface="Arial"/>
              </a:rPr>
              <a:t>M</a:t>
            </a:r>
            <a:r>
              <a:rPr sz="2000" b="1" dirty="0">
                <a:solidFill>
                  <a:srgbClr val="2E3334"/>
                </a:solidFill>
                <a:latin typeface="Arial"/>
                <a:cs typeface="Arial"/>
              </a:rPr>
              <a:t>E</a:t>
            </a:r>
            <a:r>
              <a:rPr sz="2000" b="1" spc="5" dirty="0">
                <a:solidFill>
                  <a:srgbClr val="2E3334"/>
                </a:solidFill>
                <a:latin typeface="Arial"/>
                <a:cs typeface="Arial"/>
              </a:rPr>
              <a:t>D</a:t>
            </a:r>
            <a:r>
              <a:rPr sz="2000" b="1" spc="-10" dirty="0">
                <a:solidFill>
                  <a:srgbClr val="2E3334"/>
                </a:solidFill>
                <a:latin typeface="Arial"/>
                <a:cs typeface="Arial"/>
              </a:rPr>
              <a:t>I</a:t>
            </a:r>
            <a:r>
              <a:rPr sz="2000" b="1" spc="5" dirty="0">
                <a:solidFill>
                  <a:srgbClr val="2E3334"/>
                </a:solidFill>
                <a:latin typeface="Arial"/>
                <a:cs typeface="Arial"/>
              </a:rPr>
              <a:t>CAL  </a:t>
            </a:r>
            <a:r>
              <a:rPr sz="2000" b="1" dirty="0">
                <a:solidFill>
                  <a:srgbClr val="2E3334"/>
                </a:solidFill>
                <a:latin typeface="Arial"/>
                <a:cs typeface="Arial"/>
              </a:rPr>
              <a:t>PERSONNEL</a:t>
            </a:r>
            <a:endParaRPr sz="2000">
              <a:latin typeface="Arial"/>
              <a:cs typeface="Arial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1426463" y="1542453"/>
            <a:ext cx="8958580" cy="4111625"/>
            <a:chOff x="1426463" y="1542453"/>
            <a:chExt cx="8958580" cy="4111625"/>
          </a:xfrm>
        </p:grpSpPr>
        <p:sp>
          <p:nvSpPr>
            <p:cNvPr id="16" name="object 16"/>
            <p:cNvSpPr/>
            <p:nvPr/>
          </p:nvSpPr>
          <p:spPr>
            <a:xfrm>
              <a:off x="6078054" y="5312143"/>
              <a:ext cx="220979" cy="255904"/>
            </a:xfrm>
            <a:custGeom>
              <a:avLst/>
              <a:gdLst/>
              <a:ahLst/>
              <a:cxnLst/>
              <a:rect l="l" t="t" r="r" b="b"/>
              <a:pathLst>
                <a:path w="220979" h="255904">
                  <a:moveTo>
                    <a:pt x="220510" y="0"/>
                  </a:moveTo>
                  <a:lnTo>
                    <a:pt x="0" y="127889"/>
                  </a:lnTo>
                  <a:lnTo>
                    <a:pt x="220510" y="255790"/>
                  </a:lnTo>
                  <a:lnTo>
                    <a:pt x="220510" y="0"/>
                  </a:lnTo>
                  <a:close/>
                </a:path>
              </a:pathLst>
            </a:custGeom>
            <a:solidFill>
              <a:srgbClr val="D93C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8534399" y="2197608"/>
              <a:ext cx="1850136" cy="282854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6315455" y="2173224"/>
              <a:ext cx="1850136" cy="2828544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3672840" y="2185416"/>
              <a:ext cx="2267712" cy="3468624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1426463" y="2157984"/>
              <a:ext cx="1874519" cy="2868168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6456705" y="1788612"/>
              <a:ext cx="3671570" cy="369570"/>
            </a:xfrm>
            <a:custGeom>
              <a:avLst/>
              <a:gdLst/>
              <a:ahLst/>
              <a:cxnLst/>
              <a:rect l="l" t="t" r="r" b="b"/>
              <a:pathLst>
                <a:path w="3671570" h="369569">
                  <a:moveTo>
                    <a:pt x="0" y="369321"/>
                  </a:moveTo>
                  <a:lnTo>
                    <a:pt x="2856" y="322994"/>
                  </a:lnTo>
                  <a:lnTo>
                    <a:pt x="11195" y="278384"/>
                  </a:lnTo>
                  <a:lnTo>
                    <a:pt x="24675" y="235838"/>
                  </a:lnTo>
                  <a:lnTo>
                    <a:pt x="42951" y="195701"/>
                  </a:lnTo>
                  <a:lnTo>
                    <a:pt x="65680" y="158320"/>
                  </a:lnTo>
                  <a:lnTo>
                    <a:pt x="92518" y="124040"/>
                  </a:lnTo>
                  <a:lnTo>
                    <a:pt x="123122" y="93208"/>
                  </a:lnTo>
                  <a:lnTo>
                    <a:pt x="157148" y="66170"/>
                  </a:lnTo>
                  <a:lnTo>
                    <a:pt x="194253" y="43271"/>
                  </a:lnTo>
                  <a:lnTo>
                    <a:pt x="234093" y="24859"/>
                  </a:lnTo>
                  <a:lnTo>
                    <a:pt x="276325" y="11279"/>
                  </a:lnTo>
                  <a:lnTo>
                    <a:pt x="320604" y="2877"/>
                  </a:lnTo>
                  <a:lnTo>
                    <a:pt x="366589" y="0"/>
                  </a:lnTo>
                  <a:lnTo>
                    <a:pt x="3304561" y="0"/>
                  </a:lnTo>
                  <a:lnTo>
                    <a:pt x="3350545" y="2877"/>
                  </a:lnTo>
                  <a:lnTo>
                    <a:pt x="3394825" y="11279"/>
                  </a:lnTo>
                  <a:lnTo>
                    <a:pt x="3437056" y="24859"/>
                  </a:lnTo>
                  <a:lnTo>
                    <a:pt x="3476896" y="43271"/>
                  </a:lnTo>
                  <a:lnTo>
                    <a:pt x="3514001" y="66170"/>
                  </a:lnTo>
                  <a:lnTo>
                    <a:pt x="3548028" y="93208"/>
                  </a:lnTo>
                  <a:lnTo>
                    <a:pt x="3578632" y="124040"/>
                  </a:lnTo>
                  <a:lnTo>
                    <a:pt x="3605470" y="158320"/>
                  </a:lnTo>
                  <a:lnTo>
                    <a:pt x="3628199" y="195701"/>
                  </a:lnTo>
                  <a:lnTo>
                    <a:pt x="3646476" y="235838"/>
                  </a:lnTo>
                  <a:lnTo>
                    <a:pt x="3659955" y="278384"/>
                  </a:lnTo>
                  <a:lnTo>
                    <a:pt x="3668295" y="322994"/>
                  </a:lnTo>
                  <a:lnTo>
                    <a:pt x="3671152" y="369321"/>
                  </a:lnTo>
                </a:path>
              </a:pathLst>
            </a:custGeom>
            <a:ln w="25400">
              <a:solidFill>
                <a:srgbClr val="BFBFB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7056780" y="1542453"/>
              <a:ext cx="2404745" cy="646430"/>
            </a:xfrm>
            <a:custGeom>
              <a:avLst/>
              <a:gdLst/>
              <a:ahLst/>
              <a:cxnLst/>
              <a:rect l="l" t="t" r="r" b="b"/>
              <a:pathLst>
                <a:path w="2404745" h="646430">
                  <a:moveTo>
                    <a:pt x="2404681" y="0"/>
                  </a:moveTo>
                  <a:lnTo>
                    <a:pt x="0" y="0"/>
                  </a:lnTo>
                  <a:lnTo>
                    <a:pt x="0" y="646328"/>
                  </a:lnTo>
                  <a:lnTo>
                    <a:pt x="2404681" y="646328"/>
                  </a:lnTo>
                  <a:lnTo>
                    <a:pt x="240468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" name="object 23"/>
          <p:cNvSpPr txBox="1"/>
          <p:nvPr/>
        </p:nvSpPr>
        <p:spPr>
          <a:xfrm>
            <a:off x="7454251" y="1537715"/>
            <a:ext cx="1609725" cy="610870"/>
          </a:xfrm>
          <a:prstGeom prst="rect">
            <a:avLst/>
          </a:prstGeom>
        </p:spPr>
        <p:txBody>
          <a:bodyPr vert="horz" wrap="square" lIns="0" tIns="41910" rIns="0" bIns="0" rtlCol="0">
            <a:spAutoFit/>
          </a:bodyPr>
          <a:lstStyle/>
          <a:p>
            <a:pPr marL="12700" marR="5080" indent="214629">
              <a:lnSpc>
                <a:spcPts val="2210"/>
              </a:lnSpc>
              <a:spcBef>
                <a:spcPts val="330"/>
              </a:spcBef>
            </a:pPr>
            <a:r>
              <a:rPr sz="2000" b="1" dirty="0">
                <a:solidFill>
                  <a:srgbClr val="2E3334"/>
                </a:solidFill>
                <a:latin typeface="Arial"/>
                <a:cs typeface="Arial"/>
              </a:rPr>
              <a:t>MEDICAL  PE</a:t>
            </a:r>
            <a:r>
              <a:rPr sz="2000" b="1" spc="5" dirty="0">
                <a:solidFill>
                  <a:srgbClr val="2E3334"/>
                </a:solidFill>
                <a:latin typeface="Arial"/>
                <a:cs typeface="Arial"/>
              </a:rPr>
              <a:t>R</a:t>
            </a:r>
            <a:r>
              <a:rPr sz="2000" b="1" dirty="0">
                <a:solidFill>
                  <a:srgbClr val="2E3334"/>
                </a:solidFill>
                <a:latin typeface="Arial"/>
                <a:cs typeface="Arial"/>
              </a:rPr>
              <a:t>S</a:t>
            </a:r>
            <a:r>
              <a:rPr sz="2000" b="1" spc="-10" dirty="0">
                <a:solidFill>
                  <a:srgbClr val="2E3334"/>
                </a:solidFill>
                <a:latin typeface="Arial"/>
                <a:cs typeface="Arial"/>
              </a:rPr>
              <a:t>O</a:t>
            </a:r>
            <a:r>
              <a:rPr sz="2000" b="1" spc="5" dirty="0">
                <a:solidFill>
                  <a:srgbClr val="2E3334"/>
                </a:solidFill>
                <a:latin typeface="Arial"/>
                <a:cs typeface="Arial"/>
              </a:rPr>
              <a:t>NN</a:t>
            </a:r>
            <a:r>
              <a:rPr sz="2000" b="1" dirty="0">
                <a:solidFill>
                  <a:srgbClr val="2E3334"/>
                </a:solidFill>
                <a:latin typeface="Arial"/>
                <a:cs typeface="Arial"/>
              </a:rPr>
              <a:t>EL</a:t>
            </a:r>
            <a:endParaRPr sz="2000">
              <a:latin typeface="Arial"/>
              <a:cs typeface="Arial"/>
            </a:endParaRPr>
          </a:p>
        </p:txBody>
      </p:sp>
      <p:sp>
        <p:nvSpPr>
          <p:cNvPr id="28" name="object 28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pc="-5" dirty="0"/>
              <a:t>#TCCC-CLS-PPT-02 30 </a:t>
            </a:r>
            <a:r>
              <a:rPr dirty="0"/>
              <a:t>JUN</a:t>
            </a:r>
            <a:r>
              <a:rPr spc="-65" dirty="0"/>
              <a:t> </a:t>
            </a:r>
            <a:r>
              <a:rPr spc="-5" dirty="0"/>
              <a:t>20</a:t>
            </a:r>
          </a:p>
        </p:txBody>
      </p:sp>
      <p:sp>
        <p:nvSpPr>
          <p:cNvPr id="29" name="object 2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2</a:t>
            </a:fld>
            <a:endParaRPr dirty="0"/>
          </a:p>
        </p:txBody>
      </p:sp>
      <p:sp>
        <p:nvSpPr>
          <p:cNvPr id="24" name="object 24"/>
          <p:cNvSpPr txBox="1"/>
          <p:nvPr/>
        </p:nvSpPr>
        <p:spPr>
          <a:xfrm>
            <a:off x="2630614" y="4617211"/>
            <a:ext cx="5334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595959"/>
                </a:solidFill>
                <a:latin typeface="Arial"/>
                <a:cs typeface="Arial"/>
              </a:rPr>
              <a:t>A</a:t>
            </a:r>
            <a:r>
              <a:rPr sz="1800" b="1" spc="-5" dirty="0">
                <a:solidFill>
                  <a:srgbClr val="595959"/>
                </a:solidFill>
                <a:latin typeface="Arial"/>
                <a:cs typeface="Arial"/>
              </a:rPr>
              <a:t>S</a:t>
            </a:r>
            <a:r>
              <a:rPr sz="1800" b="1" dirty="0">
                <a:solidFill>
                  <a:srgbClr val="595959"/>
                </a:solidFill>
                <a:latin typeface="Arial"/>
                <a:cs typeface="Arial"/>
              </a:rPr>
              <a:t>M</a:t>
            </a:r>
            <a:endParaRPr sz="180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5306237" y="5239003"/>
            <a:ext cx="483234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595959"/>
                </a:solidFill>
                <a:latin typeface="Arial"/>
                <a:cs typeface="Arial"/>
              </a:rPr>
              <a:t>CLS</a:t>
            </a:r>
            <a:endParaRPr sz="180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7488846" y="4617211"/>
            <a:ext cx="5461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CMC</a:t>
            </a:r>
            <a:endParaRPr sz="180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9677590" y="4589779"/>
            <a:ext cx="4953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1800" b="1" spc="-5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562161" y="5908548"/>
            <a:ext cx="141160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2E3334"/>
                </a:solidFill>
                <a:latin typeface="Arial"/>
                <a:cs typeface="Arial"/>
              </a:rPr>
              <a:t>= </a:t>
            </a:r>
            <a:r>
              <a:rPr sz="1400" spc="-5" dirty="0">
                <a:solidFill>
                  <a:srgbClr val="2E3334"/>
                </a:solidFill>
                <a:latin typeface="Arial"/>
                <a:cs typeface="Arial"/>
              </a:rPr>
              <a:t>Cognitive</a:t>
            </a:r>
            <a:r>
              <a:rPr sz="1400" spc="-75" dirty="0">
                <a:solidFill>
                  <a:srgbClr val="2E3334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2E3334"/>
                </a:solidFill>
                <a:latin typeface="Arial"/>
                <a:cs typeface="Arial"/>
              </a:rPr>
              <a:t>ELOs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8315417" y="5946231"/>
            <a:ext cx="234663" cy="23466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0104809" y="5904890"/>
            <a:ext cx="234676" cy="23466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0354792" y="5896355"/>
            <a:ext cx="168656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2E3334"/>
                </a:solidFill>
                <a:latin typeface="Arial"/>
                <a:cs typeface="Arial"/>
              </a:rPr>
              <a:t>= </a:t>
            </a:r>
            <a:r>
              <a:rPr sz="1400" spc="-5" dirty="0">
                <a:solidFill>
                  <a:srgbClr val="2E3334"/>
                </a:solidFill>
                <a:latin typeface="Arial"/>
                <a:cs typeface="Arial"/>
              </a:rPr>
              <a:t>Performance</a:t>
            </a:r>
            <a:r>
              <a:rPr sz="1400" spc="-80" dirty="0">
                <a:solidFill>
                  <a:srgbClr val="2E3334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2E3334"/>
                </a:solidFill>
                <a:latin typeface="Arial"/>
                <a:cs typeface="Arial"/>
              </a:rPr>
              <a:t>ELOs</a:t>
            </a:r>
            <a:endParaRPr sz="14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517900" y="386588"/>
            <a:ext cx="51562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solidFill>
                  <a:srgbClr val="767171"/>
                </a:solidFill>
                <a:latin typeface="Arial"/>
                <a:cs typeface="Arial"/>
              </a:rPr>
              <a:t>STUDENT LEARNING</a:t>
            </a:r>
            <a:r>
              <a:rPr sz="2400" b="1" spc="-70" dirty="0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767171"/>
                </a:solidFill>
                <a:latin typeface="Arial"/>
                <a:cs typeface="Arial"/>
              </a:rPr>
              <a:t>OBJECTIVES</a:t>
            </a:r>
            <a:endParaRPr sz="2400">
              <a:latin typeface="Arial"/>
              <a:cs typeface="Arial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329751" y="947420"/>
            <a:ext cx="761238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dirty="0">
                <a:solidFill>
                  <a:srgbClr val="D6343A"/>
                </a:solidFill>
              </a:rPr>
              <a:t>TERMINAL LEARNING</a:t>
            </a:r>
            <a:r>
              <a:rPr sz="3600" spc="-180" dirty="0">
                <a:solidFill>
                  <a:srgbClr val="D6343A"/>
                </a:solidFill>
              </a:rPr>
              <a:t> </a:t>
            </a:r>
            <a:r>
              <a:rPr sz="3600" spc="-5" dirty="0">
                <a:solidFill>
                  <a:srgbClr val="000000"/>
                </a:solidFill>
              </a:rPr>
              <a:t>OBJECTIVE</a:t>
            </a:r>
            <a:endParaRPr sz="3600"/>
          </a:p>
        </p:txBody>
      </p:sp>
      <p:sp>
        <p:nvSpPr>
          <p:cNvPr id="8" name="object 8"/>
          <p:cNvSpPr txBox="1"/>
          <p:nvPr/>
        </p:nvSpPr>
        <p:spPr>
          <a:xfrm>
            <a:off x="3763632" y="5699252"/>
            <a:ext cx="449580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0" b="1" dirty="0">
                <a:latin typeface="Arial"/>
                <a:cs typeface="Arial"/>
              </a:rPr>
              <a:t>5</a:t>
            </a:r>
            <a:endParaRPr sz="60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342257" y="5825235"/>
            <a:ext cx="3839845" cy="781685"/>
          </a:xfrm>
          <a:prstGeom prst="rect">
            <a:avLst/>
          </a:prstGeom>
        </p:spPr>
        <p:txBody>
          <a:bodyPr vert="horz" wrap="square" lIns="0" tIns="110490" rIns="0" bIns="0" rtlCol="0">
            <a:spAutoFit/>
          </a:bodyPr>
          <a:lstStyle/>
          <a:p>
            <a:pPr marL="12700" marR="5080">
              <a:lnSpc>
                <a:spcPct val="77100"/>
              </a:lnSpc>
              <a:spcBef>
                <a:spcPts val="870"/>
              </a:spcBef>
            </a:pPr>
            <a:r>
              <a:rPr sz="2800" b="1" spc="-5" dirty="0">
                <a:solidFill>
                  <a:srgbClr val="D6343A"/>
                </a:solidFill>
                <a:latin typeface="Arial"/>
                <a:cs typeface="Arial"/>
              </a:rPr>
              <a:t>ENABLING</a:t>
            </a:r>
            <a:r>
              <a:rPr sz="2800" b="1" spc="-45" dirty="0">
                <a:solidFill>
                  <a:srgbClr val="D6343A"/>
                </a:solidFill>
                <a:latin typeface="Arial"/>
                <a:cs typeface="Arial"/>
              </a:rPr>
              <a:t> </a:t>
            </a:r>
            <a:r>
              <a:rPr sz="2800" b="1" spc="-5" dirty="0">
                <a:solidFill>
                  <a:srgbClr val="D6343A"/>
                </a:solidFill>
                <a:latin typeface="Arial"/>
                <a:cs typeface="Arial"/>
              </a:rPr>
              <a:t>LEARNING  </a:t>
            </a:r>
            <a:r>
              <a:rPr sz="2800" b="1" spc="-5" dirty="0">
                <a:latin typeface="Arial"/>
                <a:cs typeface="Arial"/>
              </a:rPr>
              <a:t>OBJECTIVES</a:t>
            </a:r>
            <a:r>
              <a:rPr sz="2800" b="1" spc="-2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(ELOs)</a:t>
            </a:r>
            <a:endParaRPr sz="2800">
              <a:latin typeface="Arial"/>
              <a:cs typeface="Arial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384412" y="1619758"/>
            <a:ext cx="11511280" cy="3771900"/>
            <a:chOff x="384412" y="1619758"/>
            <a:chExt cx="11511280" cy="3771900"/>
          </a:xfrm>
        </p:grpSpPr>
        <p:sp>
          <p:nvSpPr>
            <p:cNvPr id="11" name="object 11"/>
            <p:cNvSpPr/>
            <p:nvPr/>
          </p:nvSpPr>
          <p:spPr>
            <a:xfrm>
              <a:off x="422512" y="1657858"/>
              <a:ext cx="11435080" cy="3695700"/>
            </a:xfrm>
            <a:custGeom>
              <a:avLst/>
              <a:gdLst/>
              <a:ahLst/>
              <a:cxnLst/>
              <a:rect l="l" t="t" r="r" b="b"/>
              <a:pathLst>
                <a:path w="11435080" h="3695700">
                  <a:moveTo>
                    <a:pt x="0" y="154361"/>
                  </a:moveTo>
                  <a:lnTo>
                    <a:pt x="7869" y="105571"/>
                  </a:lnTo>
                  <a:lnTo>
                    <a:pt x="29782" y="63197"/>
                  </a:lnTo>
                  <a:lnTo>
                    <a:pt x="63197" y="29782"/>
                  </a:lnTo>
                  <a:lnTo>
                    <a:pt x="105571" y="7869"/>
                  </a:lnTo>
                  <a:lnTo>
                    <a:pt x="154361" y="0"/>
                  </a:lnTo>
                  <a:lnTo>
                    <a:pt x="11280206" y="0"/>
                  </a:lnTo>
                  <a:lnTo>
                    <a:pt x="11328970" y="7869"/>
                  </a:lnTo>
                  <a:lnTo>
                    <a:pt x="11371326" y="29782"/>
                  </a:lnTo>
                  <a:lnTo>
                    <a:pt x="11404730" y="63197"/>
                  </a:lnTo>
                  <a:lnTo>
                    <a:pt x="11426638" y="105571"/>
                  </a:lnTo>
                  <a:lnTo>
                    <a:pt x="11434506" y="154361"/>
                  </a:lnTo>
                  <a:lnTo>
                    <a:pt x="11434506" y="3541122"/>
                  </a:lnTo>
                  <a:lnTo>
                    <a:pt x="11426638" y="3589911"/>
                  </a:lnTo>
                  <a:lnTo>
                    <a:pt x="11404730" y="3632284"/>
                  </a:lnTo>
                  <a:lnTo>
                    <a:pt x="11371326" y="3665699"/>
                  </a:lnTo>
                  <a:lnTo>
                    <a:pt x="11328970" y="3687612"/>
                  </a:lnTo>
                  <a:lnTo>
                    <a:pt x="11280206" y="3695482"/>
                  </a:lnTo>
                  <a:lnTo>
                    <a:pt x="154361" y="3695482"/>
                  </a:lnTo>
                  <a:lnTo>
                    <a:pt x="105571" y="3687612"/>
                  </a:lnTo>
                  <a:lnTo>
                    <a:pt x="63197" y="3665699"/>
                  </a:lnTo>
                  <a:lnTo>
                    <a:pt x="29782" y="3632284"/>
                  </a:lnTo>
                  <a:lnTo>
                    <a:pt x="7869" y="3589911"/>
                  </a:lnTo>
                  <a:lnTo>
                    <a:pt x="0" y="3541122"/>
                  </a:lnTo>
                  <a:lnTo>
                    <a:pt x="0" y="154361"/>
                  </a:lnTo>
                  <a:close/>
                </a:path>
              </a:pathLst>
            </a:custGeom>
            <a:ln w="76200">
              <a:solidFill>
                <a:srgbClr val="687A8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514349" y="2494800"/>
              <a:ext cx="11230610" cy="0"/>
            </a:xfrm>
            <a:custGeom>
              <a:avLst/>
              <a:gdLst/>
              <a:ahLst/>
              <a:cxnLst/>
              <a:rect l="l" t="t" r="r" b="b"/>
              <a:pathLst>
                <a:path w="11230610">
                  <a:moveTo>
                    <a:pt x="0" y="0"/>
                  </a:moveTo>
                  <a:lnTo>
                    <a:pt x="11230006" y="1"/>
                  </a:lnTo>
                </a:path>
              </a:pathLst>
            </a:custGeom>
            <a:ln w="28575">
              <a:solidFill>
                <a:srgbClr val="F1F2F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846137" y="2605949"/>
              <a:ext cx="248742" cy="248747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856654" y="3137290"/>
              <a:ext cx="248742" cy="248741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856654" y="3683189"/>
              <a:ext cx="248742" cy="248746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856654" y="4295162"/>
              <a:ext cx="248742" cy="248741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856654" y="4785478"/>
              <a:ext cx="248742" cy="248741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478790" y="1825244"/>
            <a:ext cx="10498455" cy="3223260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450850" marR="119380" indent="-323850">
              <a:lnSpc>
                <a:spcPts val="2090"/>
              </a:lnSpc>
              <a:spcBef>
                <a:spcPts val="225"/>
              </a:spcBef>
            </a:pPr>
            <a:r>
              <a:rPr sz="2700" b="1" spc="-7" baseline="-26234" dirty="0">
                <a:solidFill>
                  <a:srgbClr val="D6343A"/>
                </a:solidFill>
                <a:latin typeface="Arial"/>
                <a:cs typeface="Arial"/>
              </a:rPr>
              <a:t>03 </a:t>
            </a:r>
            <a:r>
              <a:rPr sz="1800" b="1" spc="-5" dirty="0">
                <a:latin typeface="Arial"/>
                <a:cs typeface="Arial"/>
              </a:rPr>
              <a:t>Describe </a:t>
            </a:r>
            <a:r>
              <a:rPr sz="1800" b="1" dirty="0">
                <a:latin typeface="Arial"/>
                <a:cs typeface="Arial"/>
              </a:rPr>
              <a:t>the </a:t>
            </a:r>
            <a:r>
              <a:rPr sz="1800" b="1" spc="-5" dirty="0">
                <a:latin typeface="Arial"/>
                <a:cs typeface="Arial"/>
              </a:rPr>
              <a:t>use </a:t>
            </a:r>
            <a:r>
              <a:rPr sz="1800" b="1" dirty="0">
                <a:latin typeface="Arial"/>
                <a:cs typeface="Arial"/>
              </a:rPr>
              <a:t>of </a:t>
            </a:r>
            <a:r>
              <a:rPr sz="1800" b="1" spc="-5" dirty="0">
                <a:latin typeface="Arial"/>
                <a:cs typeface="Arial"/>
              </a:rPr>
              <a:t>individual medical equipment components </a:t>
            </a:r>
            <a:r>
              <a:rPr sz="1800" b="1" dirty="0">
                <a:latin typeface="Arial"/>
                <a:cs typeface="Arial"/>
              </a:rPr>
              <a:t>in </a:t>
            </a:r>
            <a:r>
              <a:rPr sz="1800" b="1" spc="-5" dirty="0">
                <a:latin typeface="Arial"/>
                <a:cs typeface="Arial"/>
              </a:rPr>
              <a:t>accordance </a:t>
            </a:r>
            <a:r>
              <a:rPr sz="1800" b="1" dirty="0">
                <a:latin typeface="Arial"/>
                <a:cs typeface="Arial"/>
              </a:rPr>
              <a:t>with </a:t>
            </a:r>
            <a:r>
              <a:rPr sz="1800" b="1" spc="-5" dirty="0">
                <a:latin typeface="Arial"/>
                <a:cs typeface="Arial"/>
              </a:rPr>
              <a:t>CoTCCC  Guidelines</a:t>
            </a:r>
            <a:endParaRPr sz="1800">
              <a:latin typeface="Arial"/>
              <a:cs typeface="Arial"/>
            </a:endParaRPr>
          </a:p>
          <a:p>
            <a:pPr marL="692785">
              <a:lnSpc>
                <a:spcPct val="100000"/>
              </a:lnSpc>
              <a:spcBef>
                <a:spcPts val="1550"/>
              </a:spcBef>
            </a:pPr>
            <a:r>
              <a:rPr sz="1800" b="1" spc="-5" dirty="0">
                <a:solidFill>
                  <a:srgbClr val="D6343A"/>
                </a:solidFill>
                <a:latin typeface="Arial"/>
                <a:cs typeface="Arial"/>
              </a:rPr>
              <a:t>09 </a:t>
            </a:r>
            <a:r>
              <a:rPr sz="1600" spc="-5" dirty="0">
                <a:latin typeface="Arial"/>
                <a:cs typeface="Arial"/>
              </a:rPr>
              <a:t>Describe </a:t>
            </a:r>
            <a:r>
              <a:rPr sz="1600" dirty="0">
                <a:latin typeface="Arial"/>
                <a:cs typeface="Arial"/>
              </a:rPr>
              <a:t>the </a:t>
            </a:r>
            <a:r>
              <a:rPr sz="1600" spc="-5" dirty="0">
                <a:latin typeface="Arial"/>
                <a:cs typeface="Arial"/>
              </a:rPr>
              <a:t>use of </a:t>
            </a:r>
            <a:r>
              <a:rPr sz="1600" dirty="0">
                <a:latin typeface="Arial"/>
                <a:cs typeface="Arial"/>
              </a:rPr>
              <a:t>a </a:t>
            </a:r>
            <a:r>
              <a:rPr sz="1600" spc="-5" dirty="0">
                <a:latin typeface="Arial"/>
                <a:cs typeface="Arial"/>
              </a:rPr>
              <a:t>first aid kit in accordance with Service</a:t>
            </a:r>
            <a:r>
              <a:rPr sz="1600" spc="140" dirty="0">
                <a:latin typeface="Arial"/>
                <a:cs typeface="Arial"/>
              </a:rPr>
              <a:t> </a:t>
            </a:r>
            <a:r>
              <a:rPr sz="1600" spc="-25" dirty="0">
                <a:latin typeface="Arial"/>
                <a:cs typeface="Arial"/>
              </a:rPr>
              <a:t>policy.</a:t>
            </a:r>
            <a:endParaRPr sz="16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750">
              <a:latin typeface="Arial"/>
              <a:cs typeface="Arial"/>
            </a:endParaRPr>
          </a:p>
          <a:p>
            <a:pPr marL="1028700" indent="-336550">
              <a:lnSpc>
                <a:spcPct val="100000"/>
              </a:lnSpc>
              <a:spcBef>
                <a:spcPts val="5"/>
              </a:spcBef>
              <a:buClr>
                <a:srgbClr val="D6343A"/>
              </a:buClr>
              <a:buSzPct val="112500"/>
              <a:buFont typeface="Arial"/>
              <a:buAutoNum type="arabicPlain" startAt="10"/>
              <a:tabLst>
                <a:tab pos="1029335" algn="l"/>
              </a:tabLst>
            </a:pPr>
            <a:r>
              <a:rPr sz="1600" spc="-5" dirty="0">
                <a:latin typeface="Arial"/>
                <a:cs typeface="Arial"/>
              </a:rPr>
              <a:t>Identify </a:t>
            </a:r>
            <a:r>
              <a:rPr sz="1600" dirty="0">
                <a:latin typeface="Arial"/>
                <a:cs typeface="Arial"/>
              </a:rPr>
              <a:t>the </a:t>
            </a:r>
            <a:r>
              <a:rPr sz="1600" spc="-5" dirty="0">
                <a:latin typeface="Arial"/>
                <a:cs typeface="Arial"/>
              </a:rPr>
              <a:t>contents of an </a:t>
            </a:r>
            <a:r>
              <a:rPr sz="1600" spc="-10" dirty="0">
                <a:latin typeface="Arial"/>
                <a:cs typeface="Arial"/>
              </a:rPr>
              <a:t>individual </a:t>
            </a:r>
            <a:r>
              <a:rPr sz="1600" spc="-5" dirty="0">
                <a:latin typeface="Arial"/>
                <a:cs typeface="Arial"/>
              </a:rPr>
              <a:t>Joint First Aid Kit </a:t>
            </a:r>
            <a:r>
              <a:rPr sz="1600" spc="-15" dirty="0">
                <a:latin typeface="Arial"/>
                <a:cs typeface="Arial"/>
              </a:rPr>
              <a:t>(JFAK), </a:t>
            </a:r>
            <a:r>
              <a:rPr sz="1600" spc="-5" dirty="0">
                <a:latin typeface="Arial"/>
                <a:cs typeface="Arial"/>
              </a:rPr>
              <a:t>and/or other Service-specific first aid</a:t>
            </a:r>
            <a:r>
              <a:rPr sz="1600" spc="19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kits.</a:t>
            </a:r>
            <a:endParaRPr sz="1600">
              <a:latin typeface="Arial"/>
              <a:cs typeface="Arial"/>
            </a:endParaRPr>
          </a:p>
          <a:p>
            <a:pPr marL="1028700" marR="637540" indent="-336550">
              <a:lnSpc>
                <a:spcPts val="1900"/>
              </a:lnSpc>
              <a:spcBef>
                <a:spcPts val="1455"/>
              </a:spcBef>
              <a:buClr>
                <a:srgbClr val="D6343A"/>
              </a:buClr>
              <a:buSzPct val="112500"/>
              <a:buFont typeface="Arial"/>
              <a:buAutoNum type="arabicPlain" startAt="10"/>
              <a:tabLst>
                <a:tab pos="1029335" algn="l"/>
              </a:tabLst>
            </a:pPr>
            <a:r>
              <a:rPr sz="1600" spc="-5" dirty="0">
                <a:latin typeface="Arial"/>
                <a:cs typeface="Arial"/>
              </a:rPr>
              <a:t>Describe </a:t>
            </a:r>
            <a:r>
              <a:rPr sz="1600" dirty="0">
                <a:latin typeface="Arial"/>
                <a:cs typeface="Arial"/>
              </a:rPr>
              <a:t>the </a:t>
            </a:r>
            <a:r>
              <a:rPr sz="1600" spc="-5" dirty="0">
                <a:latin typeface="Arial"/>
                <a:cs typeface="Arial"/>
              </a:rPr>
              <a:t>general maintenance and resupply procedures </a:t>
            </a:r>
            <a:r>
              <a:rPr sz="1600" dirty="0">
                <a:latin typeface="Arial"/>
                <a:cs typeface="Arial"/>
              </a:rPr>
              <a:t>for </a:t>
            </a:r>
            <a:r>
              <a:rPr sz="1600" spc="-5" dirty="0">
                <a:latin typeface="Arial"/>
                <a:cs typeface="Arial"/>
              </a:rPr>
              <a:t>trauma materials in </a:t>
            </a:r>
            <a:r>
              <a:rPr sz="1600" dirty="0">
                <a:latin typeface="Arial"/>
                <a:cs typeface="Arial"/>
              </a:rPr>
              <a:t>a </a:t>
            </a:r>
            <a:r>
              <a:rPr sz="1600" spc="-5" dirty="0">
                <a:latin typeface="Arial"/>
                <a:cs typeface="Arial"/>
              </a:rPr>
              <a:t>first aid kit in  accordance with Service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guidelines.</a:t>
            </a:r>
            <a:endParaRPr sz="16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5"/>
              </a:spcBef>
              <a:buClr>
                <a:srgbClr val="D6343A"/>
              </a:buClr>
              <a:buFont typeface="Arial"/>
              <a:buAutoNum type="arabicPlain" startAt="10"/>
            </a:pPr>
            <a:endParaRPr sz="1450">
              <a:latin typeface="Arial"/>
              <a:cs typeface="Arial"/>
            </a:endParaRPr>
          </a:p>
          <a:p>
            <a:pPr marL="1028700" indent="-336550">
              <a:lnSpc>
                <a:spcPct val="100000"/>
              </a:lnSpc>
              <a:buClr>
                <a:srgbClr val="D6343A"/>
              </a:buClr>
              <a:buSzPct val="112500"/>
              <a:buFont typeface="Arial"/>
              <a:buAutoNum type="arabicPlain" startAt="10"/>
              <a:tabLst>
                <a:tab pos="1029335" algn="l"/>
              </a:tabLst>
            </a:pPr>
            <a:r>
              <a:rPr sz="1600" spc="-5" dirty="0">
                <a:latin typeface="Arial"/>
                <a:cs typeface="Arial"/>
              </a:rPr>
              <a:t>Identify </a:t>
            </a:r>
            <a:r>
              <a:rPr sz="1600" dirty="0">
                <a:latin typeface="Arial"/>
                <a:cs typeface="Arial"/>
              </a:rPr>
              <a:t>the </a:t>
            </a:r>
            <a:r>
              <a:rPr sz="1600" spc="-5" dirty="0">
                <a:latin typeface="Arial"/>
                <a:cs typeface="Arial"/>
              </a:rPr>
              <a:t>contents of </a:t>
            </a:r>
            <a:r>
              <a:rPr sz="1600" dirty="0">
                <a:latin typeface="Arial"/>
                <a:cs typeface="Arial"/>
              </a:rPr>
              <a:t>a </a:t>
            </a:r>
            <a:r>
              <a:rPr sz="1600" spc="-5" dirty="0">
                <a:latin typeface="Arial"/>
                <a:cs typeface="Arial"/>
              </a:rPr>
              <a:t>combat lifesaver kit, and/or other Service-specific first aid</a:t>
            </a:r>
            <a:r>
              <a:rPr sz="1600" spc="16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kits.</a:t>
            </a:r>
            <a:endParaRPr sz="1600">
              <a:latin typeface="Arial"/>
              <a:cs typeface="Arial"/>
            </a:endParaRPr>
          </a:p>
          <a:p>
            <a:pPr marL="1028700" indent="-336550">
              <a:lnSpc>
                <a:spcPct val="100000"/>
              </a:lnSpc>
              <a:spcBef>
                <a:spcPts val="1705"/>
              </a:spcBef>
              <a:buClr>
                <a:srgbClr val="D6343A"/>
              </a:buClr>
              <a:buSzPct val="112500"/>
              <a:buFont typeface="Arial"/>
              <a:buAutoNum type="arabicPlain" startAt="10"/>
              <a:tabLst>
                <a:tab pos="1029335" algn="l"/>
              </a:tabLst>
            </a:pPr>
            <a:r>
              <a:rPr sz="1600" spc="-5" dirty="0">
                <a:latin typeface="Arial"/>
                <a:cs typeface="Arial"/>
              </a:rPr>
              <a:t>Describe </a:t>
            </a:r>
            <a:r>
              <a:rPr sz="1600" dirty="0">
                <a:latin typeface="Arial"/>
                <a:cs typeface="Arial"/>
              </a:rPr>
              <a:t>the </a:t>
            </a:r>
            <a:r>
              <a:rPr sz="1600" spc="-5" dirty="0">
                <a:latin typeface="Arial"/>
                <a:cs typeface="Arial"/>
              </a:rPr>
              <a:t>use of </a:t>
            </a:r>
            <a:r>
              <a:rPr sz="1600" dirty="0">
                <a:latin typeface="Arial"/>
                <a:cs typeface="Arial"/>
              </a:rPr>
              <a:t>the </a:t>
            </a:r>
            <a:r>
              <a:rPr sz="1600" spc="-5" dirty="0">
                <a:latin typeface="Arial"/>
                <a:cs typeface="Arial"/>
              </a:rPr>
              <a:t>components of </a:t>
            </a:r>
            <a:r>
              <a:rPr sz="1600" dirty="0">
                <a:latin typeface="Arial"/>
                <a:cs typeface="Arial"/>
              </a:rPr>
              <a:t>a </a:t>
            </a:r>
            <a:r>
              <a:rPr sz="1600" spc="-5" dirty="0">
                <a:latin typeface="Arial"/>
                <a:cs typeface="Arial"/>
              </a:rPr>
              <a:t>combat lifesaver kit in accordance with Service</a:t>
            </a:r>
            <a:r>
              <a:rPr sz="1600" spc="135" dirty="0">
                <a:latin typeface="Arial"/>
                <a:cs typeface="Arial"/>
              </a:rPr>
              <a:t> </a:t>
            </a:r>
            <a:r>
              <a:rPr sz="1600" spc="-25" dirty="0">
                <a:latin typeface="Arial"/>
                <a:cs typeface="Arial"/>
              </a:rPr>
              <a:t>policy.</a:t>
            </a:r>
            <a:endParaRPr sz="1600">
              <a:latin typeface="Arial"/>
              <a:cs typeface="Arial"/>
            </a:endParaRPr>
          </a:p>
        </p:txBody>
      </p:sp>
      <p:sp>
        <p:nvSpPr>
          <p:cNvPr id="19" name="object 19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pc="-5" dirty="0"/>
              <a:t>#TCCC-CLS-PPT-02 30 </a:t>
            </a:r>
            <a:r>
              <a:rPr dirty="0"/>
              <a:t>JUN</a:t>
            </a:r>
            <a:r>
              <a:rPr spc="-65" dirty="0"/>
              <a:t> </a:t>
            </a:r>
            <a:r>
              <a:rPr spc="-5" dirty="0"/>
              <a:t>20</a:t>
            </a:r>
          </a:p>
        </p:txBody>
      </p:sp>
      <p:sp>
        <p:nvSpPr>
          <p:cNvPr id="20" name="object 2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3</a:t>
            </a:fld>
            <a:endParaRPr dirty="0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6BF86CB6-9D2A-742B-9822-0EE48E281F3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4408" y="1521460"/>
            <a:ext cx="11706944" cy="411734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91851" y="341884"/>
            <a:ext cx="4486275" cy="1051560"/>
          </a:xfrm>
          <a:prstGeom prst="rect">
            <a:avLst/>
          </a:prstGeom>
        </p:spPr>
        <p:txBody>
          <a:bodyPr vert="horz" wrap="square" lIns="0" tIns="57150" rIns="0" bIns="0" rtlCol="0">
            <a:spAutoFit/>
          </a:bodyPr>
          <a:lstStyle/>
          <a:p>
            <a:pPr marR="69215" algn="ctr">
              <a:lnSpc>
                <a:spcPct val="100000"/>
              </a:lnSpc>
              <a:spcBef>
                <a:spcPts val="450"/>
              </a:spcBef>
            </a:pPr>
            <a:r>
              <a:rPr dirty="0"/>
              <a:t>MEDICAL</a:t>
            </a:r>
            <a:r>
              <a:rPr spc="-65" dirty="0"/>
              <a:t> </a:t>
            </a:r>
            <a:r>
              <a:rPr spc="-5" dirty="0"/>
              <a:t>EQUIPMENT</a:t>
            </a:r>
          </a:p>
          <a:p>
            <a:pPr algn="ctr">
              <a:lnSpc>
                <a:spcPct val="100000"/>
              </a:lnSpc>
              <a:spcBef>
                <a:spcPts val="530"/>
              </a:spcBef>
            </a:pPr>
            <a:r>
              <a:rPr sz="3600" spc="-5" dirty="0">
                <a:solidFill>
                  <a:srgbClr val="D6343A"/>
                </a:solidFill>
              </a:rPr>
              <a:t>MEDICAL</a:t>
            </a:r>
            <a:r>
              <a:rPr sz="3600" spc="-125" dirty="0">
                <a:solidFill>
                  <a:srgbClr val="D6343A"/>
                </a:solidFill>
              </a:rPr>
              <a:t> </a:t>
            </a:r>
            <a:r>
              <a:rPr sz="3600" spc="-5" dirty="0">
                <a:solidFill>
                  <a:srgbClr val="D6343A"/>
                </a:solidFill>
              </a:rPr>
              <a:t>SUPPLIES</a:t>
            </a:r>
            <a:endParaRPr sz="3600"/>
          </a:p>
        </p:txBody>
      </p:sp>
      <p:sp>
        <p:nvSpPr>
          <p:cNvPr id="3" name="object 3"/>
          <p:cNvSpPr txBox="1"/>
          <p:nvPr/>
        </p:nvSpPr>
        <p:spPr>
          <a:xfrm>
            <a:off x="2113660" y="1364996"/>
            <a:ext cx="8043545" cy="1120140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562100" marR="5080" indent="-1550035">
              <a:lnSpc>
                <a:spcPts val="4300"/>
              </a:lnSpc>
              <a:spcBef>
                <a:spcPts val="260"/>
              </a:spcBef>
            </a:pPr>
            <a:r>
              <a:rPr sz="3600" b="1" spc="-70" dirty="0">
                <a:latin typeface="Arial"/>
                <a:cs typeface="Arial"/>
              </a:rPr>
              <a:t>WHAT </a:t>
            </a:r>
            <a:r>
              <a:rPr sz="3600" b="1" spc="-5" dirty="0">
                <a:latin typeface="Arial"/>
                <a:cs typeface="Arial"/>
              </a:rPr>
              <a:t>YOU WILL NEED </a:t>
            </a:r>
            <a:r>
              <a:rPr sz="3600" b="1" spc="-35" dirty="0">
                <a:latin typeface="Arial"/>
                <a:cs typeface="Arial"/>
              </a:rPr>
              <a:t>TO </a:t>
            </a:r>
            <a:r>
              <a:rPr sz="3600" b="1" spc="-5" dirty="0">
                <a:latin typeface="Arial"/>
                <a:cs typeface="Arial"/>
              </a:rPr>
              <a:t>PROVIDE  AID AND </a:t>
            </a:r>
            <a:r>
              <a:rPr sz="3600" b="1" spc="-70" dirty="0">
                <a:latin typeface="Arial"/>
                <a:cs typeface="Arial"/>
              </a:rPr>
              <a:t>SAVE </a:t>
            </a:r>
            <a:r>
              <a:rPr sz="3600" b="1" dirty="0">
                <a:latin typeface="Arial"/>
                <a:cs typeface="Arial"/>
              </a:rPr>
              <a:t>A</a:t>
            </a:r>
            <a:r>
              <a:rPr sz="3600" b="1" spc="-355" dirty="0">
                <a:latin typeface="Arial"/>
                <a:cs typeface="Arial"/>
              </a:rPr>
              <a:t> </a:t>
            </a:r>
            <a:r>
              <a:rPr sz="3600" b="1" spc="-5" dirty="0">
                <a:latin typeface="Arial"/>
                <a:cs typeface="Arial"/>
              </a:rPr>
              <a:t>LIFE:</a:t>
            </a:r>
            <a:endParaRPr sz="3600"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6564490" y="3240824"/>
            <a:ext cx="4655820" cy="1440815"/>
            <a:chOff x="6564490" y="3240824"/>
            <a:chExt cx="4655820" cy="1440815"/>
          </a:xfrm>
        </p:grpSpPr>
        <p:sp>
          <p:nvSpPr>
            <p:cNvPr id="5" name="object 5"/>
            <p:cNvSpPr/>
            <p:nvPr/>
          </p:nvSpPr>
          <p:spPr>
            <a:xfrm>
              <a:off x="6564490" y="3240824"/>
              <a:ext cx="4655820" cy="1440815"/>
            </a:xfrm>
            <a:custGeom>
              <a:avLst/>
              <a:gdLst/>
              <a:ahLst/>
              <a:cxnLst/>
              <a:rect l="l" t="t" r="r" b="b"/>
              <a:pathLst>
                <a:path w="4655820" h="1440814">
                  <a:moveTo>
                    <a:pt x="4503204" y="0"/>
                  </a:moveTo>
                  <a:lnTo>
                    <a:pt x="152171" y="0"/>
                  </a:lnTo>
                  <a:lnTo>
                    <a:pt x="104075" y="7757"/>
                  </a:lnTo>
                  <a:lnTo>
                    <a:pt x="62303" y="29357"/>
                  </a:lnTo>
                  <a:lnTo>
                    <a:pt x="29361" y="62295"/>
                  </a:lnTo>
                  <a:lnTo>
                    <a:pt x="7758" y="104064"/>
                  </a:lnTo>
                  <a:lnTo>
                    <a:pt x="0" y="152158"/>
                  </a:lnTo>
                  <a:lnTo>
                    <a:pt x="0" y="1288389"/>
                  </a:lnTo>
                  <a:lnTo>
                    <a:pt x="7758" y="1336483"/>
                  </a:lnTo>
                  <a:lnTo>
                    <a:pt x="29361" y="1378252"/>
                  </a:lnTo>
                  <a:lnTo>
                    <a:pt x="62303" y="1411190"/>
                  </a:lnTo>
                  <a:lnTo>
                    <a:pt x="104075" y="1432791"/>
                  </a:lnTo>
                  <a:lnTo>
                    <a:pt x="152171" y="1440548"/>
                  </a:lnTo>
                  <a:lnTo>
                    <a:pt x="4503204" y="1440548"/>
                  </a:lnTo>
                  <a:lnTo>
                    <a:pt x="4551304" y="1432791"/>
                  </a:lnTo>
                  <a:lnTo>
                    <a:pt x="4593077" y="1411190"/>
                  </a:lnTo>
                  <a:lnTo>
                    <a:pt x="4626017" y="1378252"/>
                  </a:lnTo>
                  <a:lnTo>
                    <a:pt x="4647618" y="1336483"/>
                  </a:lnTo>
                  <a:lnTo>
                    <a:pt x="4655375" y="1288389"/>
                  </a:lnTo>
                  <a:lnTo>
                    <a:pt x="4655375" y="152158"/>
                  </a:lnTo>
                  <a:lnTo>
                    <a:pt x="4647618" y="104064"/>
                  </a:lnTo>
                  <a:lnTo>
                    <a:pt x="4626017" y="62295"/>
                  </a:lnTo>
                  <a:lnTo>
                    <a:pt x="4593077" y="29357"/>
                  </a:lnTo>
                  <a:lnTo>
                    <a:pt x="4551304" y="7757"/>
                  </a:lnTo>
                  <a:lnTo>
                    <a:pt x="4503204" y="0"/>
                  </a:lnTo>
                  <a:close/>
                </a:path>
              </a:pathLst>
            </a:custGeom>
            <a:solidFill>
              <a:srgbClr val="F1F2F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9564623" y="3337559"/>
              <a:ext cx="1505712" cy="124968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6964946" y="3355340"/>
            <a:ext cx="1922780" cy="1068070"/>
          </a:xfrm>
          <a:prstGeom prst="rect">
            <a:avLst/>
          </a:prstGeom>
        </p:spPr>
        <p:txBody>
          <a:bodyPr vert="horz" wrap="square" lIns="0" tIns="97790" rIns="0" bIns="0" rtlCol="0">
            <a:spAutoFit/>
          </a:bodyPr>
          <a:lstStyle/>
          <a:p>
            <a:pPr marL="73660">
              <a:lnSpc>
                <a:spcPct val="100000"/>
              </a:lnSpc>
              <a:spcBef>
                <a:spcPts val="770"/>
              </a:spcBef>
            </a:pPr>
            <a:r>
              <a:rPr sz="2400" b="1" spc="-5" dirty="0">
                <a:solidFill>
                  <a:srgbClr val="D6343A"/>
                </a:solidFill>
                <a:latin typeface="Arial"/>
                <a:cs typeface="Arial"/>
              </a:rPr>
              <a:t>INDIVIDUAL</a:t>
            </a:r>
            <a:endParaRPr sz="2400">
              <a:latin typeface="Arial"/>
              <a:cs typeface="Arial"/>
            </a:endParaRPr>
          </a:p>
          <a:p>
            <a:pPr marL="12700" marR="5080">
              <a:lnSpc>
                <a:spcPts val="1989"/>
              </a:lnSpc>
              <a:spcBef>
                <a:spcPts val="710"/>
              </a:spcBef>
            </a:pPr>
            <a:r>
              <a:rPr sz="1800" b="1" spc="-5" dirty="0">
                <a:latin typeface="Arial"/>
                <a:cs typeface="Arial"/>
              </a:rPr>
              <a:t>Joint First Aid</a:t>
            </a:r>
            <a:r>
              <a:rPr sz="1800" b="1" spc="-120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Kit  </a:t>
            </a:r>
            <a:r>
              <a:rPr sz="1800" b="1" spc="-20" dirty="0">
                <a:latin typeface="Arial"/>
                <a:cs typeface="Arial"/>
              </a:rPr>
              <a:t>(JFAK)</a:t>
            </a:r>
            <a:endParaRPr sz="180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997356" y="3037700"/>
            <a:ext cx="4182745" cy="1847214"/>
          </a:xfrm>
          <a:custGeom>
            <a:avLst/>
            <a:gdLst/>
            <a:ahLst/>
            <a:cxnLst/>
            <a:rect l="l" t="t" r="r" b="b"/>
            <a:pathLst>
              <a:path w="4182745" h="1847214">
                <a:moveTo>
                  <a:pt x="3987520" y="0"/>
                </a:moveTo>
                <a:lnTo>
                  <a:pt x="195079" y="0"/>
                </a:lnTo>
                <a:lnTo>
                  <a:pt x="150349" y="5152"/>
                </a:lnTo>
                <a:lnTo>
                  <a:pt x="109288" y="19827"/>
                </a:lnTo>
                <a:lnTo>
                  <a:pt x="73067" y="42856"/>
                </a:lnTo>
                <a:lnTo>
                  <a:pt x="42856" y="73067"/>
                </a:lnTo>
                <a:lnTo>
                  <a:pt x="19828" y="109289"/>
                </a:lnTo>
                <a:lnTo>
                  <a:pt x="5152" y="150352"/>
                </a:lnTo>
                <a:lnTo>
                  <a:pt x="0" y="195084"/>
                </a:lnTo>
                <a:lnTo>
                  <a:pt x="0" y="1651711"/>
                </a:lnTo>
                <a:lnTo>
                  <a:pt x="5152" y="1696443"/>
                </a:lnTo>
                <a:lnTo>
                  <a:pt x="19828" y="1737506"/>
                </a:lnTo>
                <a:lnTo>
                  <a:pt x="42856" y="1773728"/>
                </a:lnTo>
                <a:lnTo>
                  <a:pt x="73067" y="1803939"/>
                </a:lnTo>
                <a:lnTo>
                  <a:pt x="109288" y="1826968"/>
                </a:lnTo>
                <a:lnTo>
                  <a:pt x="150349" y="1841643"/>
                </a:lnTo>
                <a:lnTo>
                  <a:pt x="195079" y="1846795"/>
                </a:lnTo>
                <a:lnTo>
                  <a:pt x="3987520" y="1846795"/>
                </a:lnTo>
                <a:lnTo>
                  <a:pt x="4032253" y="1841643"/>
                </a:lnTo>
                <a:lnTo>
                  <a:pt x="4073315" y="1826968"/>
                </a:lnTo>
                <a:lnTo>
                  <a:pt x="4109538" y="1803939"/>
                </a:lnTo>
                <a:lnTo>
                  <a:pt x="4139748" y="1773728"/>
                </a:lnTo>
                <a:lnTo>
                  <a:pt x="4162777" y="1737506"/>
                </a:lnTo>
                <a:lnTo>
                  <a:pt x="4177453" y="1696443"/>
                </a:lnTo>
                <a:lnTo>
                  <a:pt x="4182605" y="1651711"/>
                </a:lnTo>
                <a:lnTo>
                  <a:pt x="4182605" y="195084"/>
                </a:lnTo>
                <a:lnTo>
                  <a:pt x="4177453" y="150352"/>
                </a:lnTo>
                <a:lnTo>
                  <a:pt x="4162777" y="109289"/>
                </a:lnTo>
                <a:lnTo>
                  <a:pt x="4139748" y="73067"/>
                </a:lnTo>
                <a:lnTo>
                  <a:pt x="4109538" y="42856"/>
                </a:lnTo>
                <a:lnTo>
                  <a:pt x="4073315" y="19827"/>
                </a:lnTo>
                <a:lnTo>
                  <a:pt x="4032253" y="5152"/>
                </a:lnTo>
                <a:lnTo>
                  <a:pt x="3987520" y="0"/>
                </a:lnTo>
                <a:close/>
              </a:path>
            </a:pathLst>
          </a:custGeom>
          <a:solidFill>
            <a:srgbClr val="F1F2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1287716" y="3426460"/>
            <a:ext cx="1703705" cy="829310"/>
          </a:xfrm>
          <a:prstGeom prst="rect">
            <a:avLst/>
          </a:prstGeom>
        </p:spPr>
        <p:txBody>
          <a:bodyPr vert="horz" wrap="square" lIns="0" tIns="1060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35"/>
              </a:spcBef>
            </a:pPr>
            <a:r>
              <a:rPr sz="2400" b="1" dirty="0">
                <a:solidFill>
                  <a:srgbClr val="D6343A"/>
                </a:solidFill>
                <a:latin typeface="Arial"/>
                <a:cs typeface="Arial"/>
              </a:rPr>
              <a:t>BUDDY</a:t>
            </a:r>
            <a:r>
              <a:rPr sz="2400" b="1" spc="-220" dirty="0">
                <a:solidFill>
                  <a:srgbClr val="D6343A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D6343A"/>
                </a:solidFill>
                <a:latin typeface="Arial"/>
                <a:cs typeface="Arial"/>
              </a:rPr>
              <a:t>AID</a:t>
            </a:r>
            <a:endParaRPr sz="2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50"/>
              </a:spcBef>
            </a:pPr>
            <a:r>
              <a:rPr sz="1800" b="1" dirty="0">
                <a:latin typeface="Arial"/>
                <a:cs typeface="Arial"/>
              </a:rPr>
              <a:t>CLS</a:t>
            </a:r>
            <a:r>
              <a:rPr sz="1800" b="1" spc="-15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Bag</a:t>
            </a:r>
            <a:endParaRPr sz="18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310128" y="3099816"/>
            <a:ext cx="1661160" cy="166116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3426739" y="5461508"/>
            <a:ext cx="5339715" cy="565150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12700" marR="5080" indent="283210">
              <a:lnSpc>
                <a:spcPts val="2090"/>
              </a:lnSpc>
              <a:spcBef>
                <a:spcPts val="225"/>
              </a:spcBef>
            </a:pPr>
            <a:r>
              <a:rPr sz="1800" b="1" dirty="0">
                <a:latin typeface="Arial"/>
                <a:cs typeface="Arial"/>
              </a:rPr>
              <a:t>BE </a:t>
            </a:r>
            <a:r>
              <a:rPr sz="1800" b="1" spc="-20" dirty="0">
                <a:latin typeface="Arial"/>
                <a:cs typeface="Arial"/>
              </a:rPr>
              <a:t>FAMILIAR </a:t>
            </a:r>
            <a:r>
              <a:rPr sz="1800" b="1" dirty="0">
                <a:latin typeface="Arial"/>
                <a:cs typeface="Arial"/>
              </a:rPr>
              <a:t>WITH </a:t>
            </a:r>
            <a:r>
              <a:rPr sz="1800" b="1" spc="-5" dirty="0">
                <a:latin typeface="Arial"/>
                <a:cs typeface="Arial"/>
              </a:rPr>
              <a:t>YOUR INDIVIDUAL AND  </a:t>
            </a:r>
            <a:r>
              <a:rPr sz="1800" b="1" spc="-10" dirty="0">
                <a:latin typeface="Arial"/>
                <a:cs typeface="Arial"/>
              </a:rPr>
              <a:t>SERVICE/UNIT-SPECIFIC </a:t>
            </a:r>
            <a:r>
              <a:rPr sz="1800" b="1" spc="-5" dirty="0">
                <a:latin typeface="Arial"/>
                <a:cs typeface="Arial"/>
              </a:rPr>
              <a:t>MEDICAL</a:t>
            </a:r>
            <a:r>
              <a:rPr sz="1800" b="1" spc="-75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EQUIPMENT!</a:t>
            </a:r>
            <a:endParaRPr sz="1800">
              <a:latin typeface="Arial"/>
              <a:cs typeface="Arial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pc="-5" dirty="0"/>
              <a:t>#TCCC-CLS-PPT-02 30 </a:t>
            </a:r>
            <a:r>
              <a:rPr dirty="0"/>
              <a:t>JUN</a:t>
            </a:r>
            <a:r>
              <a:rPr spc="-65" dirty="0"/>
              <a:t> </a:t>
            </a:r>
            <a:r>
              <a:rPr spc="-5" dirty="0"/>
              <a:t>20</a:t>
            </a:r>
          </a:p>
        </p:txBody>
      </p:sp>
      <p:sp>
        <p:nvSpPr>
          <p:cNvPr id="13" name="object 1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4</a:t>
            </a:fld>
            <a:endParaRPr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970">
              <a:lnSpc>
                <a:spcPct val="100000"/>
              </a:lnSpc>
              <a:spcBef>
                <a:spcPts val="100"/>
              </a:spcBef>
            </a:pPr>
            <a:r>
              <a:rPr dirty="0"/>
              <a:t>MEDICAL</a:t>
            </a:r>
            <a:r>
              <a:rPr spc="-110" dirty="0"/>
              <a:t> </a:t>
            </a:r>
            <a:r>
              <a:rPr spc="-5" dirty="0"/>
              <a:t>EQUIPMENT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417385" y="4469779"/>
            <a:ext cx="2604135" cy="1059815"/>
          </a:xfrm>
          <a:prstGeom prst="rect">
            <a:avLst/>
          </a:prstGeom>
        </p:spPr>
        <p:txBody>
          <a:bodyPr vert="horz" wrap="square" lIns="0" tIns="1250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85"/>
              </a:spcBef>
            </a:pPr>
            <a:r>
              <a:rPr sz="2000" b="1" spc="-5" dirty="0">
                <a:latin typeface="Arial"/>
                <a:cs typeface="Arial"/>
              </a:rPr>
              <a:t>TOURNIQUET</a:t>
            </a:r>
            <a:endParaRPr sz="2000">
              <a:latin typeface="Arial"/>
              <a:cs typeface="Arial"/>
            </a:endParaRPr>
          </a:p>
          <a:p>
            <a:pPr marL="12700">
              <a:lnSpc>
                <a:spcPts val="2030"/>
              </a:lnSpc>
              <a:spcBef>
                <a:spcPts val="800"/>
              </a:spcBef>
            </a:pPr>
            <a:r>
              <a:rPr sz="1800" dirty="0">
                <a:latin typeface="Arial"/>
                <a:cs typeface="Arial"/>
              </a:rPr>
              <a:t>A </a:t>
            </a:r>
            <a:r>
              <a:rPr sz="1800" spc="-5" dirty="0">
                <a:latin typeface="Arial"/>
                <a:cs typeface="Arial"/>
              </a:rPr>
              <a:t>device to stop</a:t>
            </a:r>
            <a:r>
              <a:rPr sz="1800" spc="-170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massive</a:t>
            </a:r>
            <a:endParaRPr sz="1800">
              <a:latin typeface="Arial"/>
              <a:cs typeface="Arial"/>
            </a:endParaRPr>
          </a:p>
          <a:p>
            <a:pPr marL="12700">
              <a:lnSpc>
                <a:spcPts val="2030"/>
              </a:lnSpc>
            </a:pPr>
            <a:r>
              <a:rPr sz="1800" spc="-5" dirty="0">
                <a:latin typeface="Arial"/>
                <a:cs typeface="Arial"/>
              </a:rPr>
              <a:t>bleeding</a:t>
            </a:r>
            <a:endParaRPr sz="18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999788" y="4469779"/>
            <a:ext cx="3175000" cy="1306127"/>
          </a:xfrm>
          <a:prstGeom prst="rect">
            <a:avLst/>
          </a:prstGeom>
        </p:spPr>
        <p:txBody>
          <a:bodyPr vert="horz" wrap="square" lIns="0" tIns="1250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85"/>
              </a:spcBef>
            </a:pPr>
            <a:r>
              <a:rPr sz="2000" b="1" spc="-35" dirty="0">
                <a:latin typeface="Arial"/>
                <a:cs typeface="Arial"/>
              </a:rPr>
              <a:t>HEMOSTATIC</a:t>
            </a:r>
            <a:r>
              <a:rPr sz="2000" b="1" spc="-1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GAUZE</a:t>
            </a:r>
            <a:endParaRPr sz="2000" dirty="0">
              <a:latin typeface="Arial"/>
              <a:cs typeface="Arial"/>
            </a:endParaRPr>
          </a:p>
          <a:p>
            <a:pPr marL="12700" marR="5080">
              <a:lnSpc>
                <a:spcPts val="1900"/>
              </a:lnSpc>
              <a:spcBef>
                <a:spcPts val="1080"/>
              </a:spcBef>
            </a:pPr>
            <a:r>
              <a:rPr sz="1800" spc="-5" dirty="0">
                <a:latin typeface="Arial"/>
                <a:cs typeface="Arial"/>
              </a:rPr>
              <a:t>Gauze rolls used to stop</a:t>
            </a:r>
            <a:r>
              <a:rPr lang="en-US" sz="1800" spc="-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major life-threatening </a:t>
            </a:r>
            <a:r>
              <a:rPr sz="1800" spc="-5" dirty="0">
                <a:latin typeface="Arial"/>
                <a:cs typeface="Arial"/>
              </a:rPr>
              <a:t>bleeding</a:t>
            </a:r>
            <a:endParaRPr sz="1800" dirty="0">
              <a:latin typeface="Arial"/>
              <a:cs typeface="Arial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0" y="1459991"/>
            <a:ext cx="6977380" cy="3295015"/>
            <a:chOff x="0" y="1459991"/>
            <a:chExt cx="6977380" cy="3295015"/>
          </a:xfrm>
        </p:grpSpPr>
        <p:sp>
          <p:nvSpPr>
            <p:cNvPr id="6" name="object 6"/>
            <p:cNvSpPr/>
            <p:nvPr/>
          </p:nvSpPr>
          <p:spPr>
            <a:xfrm>
              <a:off x="0" y="1459991"/>
              <a:ext cx="4370832" cy="3294887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4056888" y="2118359"/>
              <a:ext cx="2919984" cy="2139696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7858938" y="4582667"/>
            <a:ext cx="3734435" cy="1227455"/>
          </a:xfrm>
          <a:prstGeom prst="rect">
            <a:avLst/>
          </a:prstGeom>
        </p:spPr>
        <p:txBody>
          <a:bodyPr vert="horz" wrap="square" lIns="0" tIns="41910" rIns="0" bIns="0" rtlCol="0">
            <a:spAutoFit/>
          </a:bodyPr>
          <a:lstStyle/>
          <a:p>
            <a:pPr marL="12700" marR="650240">
              <a:lnSpc>
                <a:spcPts val="2210"/>
              </a:lnSpc>
              <a:spcBef>
                <a:spcPts val="330"/>
              </a:spcBef>
            </a:pPr>
            <a:r>
              <a:rPr sz="2000" b="1" dirty="0">
                <a:latin typeface="Arial"/>
                <a:cs typeface="Arial"/>
              </a:rPr>
              <a:t>EMERGENCY</a:t>
            </a:r>
            <a:r>
              <a:rPr sz="2000" b="1" spc="-12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BANDAGE/  TRAUMA</a:t>
            </a:r>
            <a:r>
              <a:rPr sz="2000" b="1" spc="-9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DRESSING</a:t>
            </a:r>
            <a:endParaRPr sz="2000">
              <a:latin typeface="Arial"/>
              <a:cs typeface="Arial"/>
            </a:endParaRPr>
          </a:p>
          <a:p>
            <a:pPr marL="12700">
              <a:lnSpc>
                <a:spcPts val="2030"/>
              </a:lnSpc>
              <a:spcBef>
                <a:spcPts val="755"/>
              </a:spcBef>
            </a:pPr>
            <a:r>
              <a:rPr sz="1800" spc="-5" dirty="0">
                <a:latin typeface="Arial"/>
                <a:cs typeface="Arial"/>
              </a:rPr>
              <a:t>Elastic bandage used as </a:t>
            </a:r>
            <a:r>
              <a:rPr sz="1800" dirty="0">
                <a:latin typeface="Arial"/>
                <a:cs typeface="Arial"/>
              </a:rPr>
              <a:t>a</a:t>
            </a:r>
            <a:r>
              <a:rPr sz="1800" spc="-40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pressure</a:t>
            </a:r>
            <a:endParaRPr sz="1800">
              <a:latin typeface="Arial"/>
              <a:cs typeface="Arial"/>
            </a:endParaRPr>
          </a:p>
          <a:p>
            <a:pPr marL="12700">
              <a:lnSpc>
                <a:spcPts val="2030"/>
              </a:lnSpc>
            </a:pPr>
            <a:r>
              <a:rPr sz="1800" spc="-5" dirty="0">
                <a:latin typeface="Arial"/>
                <a:cs typeface="Arial"/>
              </a:rPr>
              <a:t>dressing and/or </a:t>
            </a:r>
            <a:r>
              <a:rPr sz="1800" b="1" spc="-5" dirty="0">
                <a:latin typeface="Arial"/>
                <a:cs typeface="Arial"/>
              </a:rPr>
              <a:t>standard</a:t>
            </a:r>
            <a:r>
              <a:rPr sz="1800" b="1" spc="-2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dressing</a:t>
            </a:r>
            <a:endParaRPr sz="18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 rot="2488993">
            <a:off x="8999057" y="2235102"/>
            <a:ext cx="2978740" cy="203301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3726751" y="947420"/>
            <a:ext cx="481711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spc="-5" dirty="0">
                <a:latin typeface="Arial"/>
                <a:cs typeface="Arial"/>
              </a:rPr>
              <a:t>CONTENT</a:t>
            </a:r>
            <a:r>
              <a:rPr sz="3600" b="1" spc="-40" dirty="0">
                <a:latin typeface="Arial"/>
                <a:cs typeface="Arial"/>
              </a:rPr>
              <a:t> </a:t>
            </a:r>
            <a:r>
              <a:rPr sz="3600" b="1" spc="-15" dirty="0">
                <a:latin typeface="Arial"/>
                <a:cs typeface="Arial"/>
              </a:rPr>
              <a:t>OVERVIEW</a:t>
            </a:r>
            <a:endParaRPr sz="3600">
              <a:latin typeface="Arial"/>
              <a:cs typeface="Arial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pc="-5" dirty="0"/>
              <a:t>#TCCC-CLS-PPT-02 30 </a:t>
            </a:r>
            <a:r>
              <a:rPr dirty="0"/>
              <a:t>JUN</a:t>
            </a:r>
            <a:r>
              <a:rPr spc="-65" dirty="0"/>
              <a:t> </a:t>
            </a:r>
            <a:r>
              <a:rPr spc="-5" dirty="0"/>
              <a:t>20</a:t>
            </a:r>
          </a:p>
        </p:txBody>
      </p:sp>
      <p:sp>
        <p:nvSpPr>
          <p:cNvPr id="12" name="object 1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5</a:t>
            </a:fld>
            <a:endParaRPr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DD2D560-0D44-228B-EC23-06CC46ECA9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286" r="99714">
                        <a14:foregroundMark x1="5571" y1="33500" x2="5571" y2="33500"/>
                        <a14:foregroundMark x1="5571" y1="32357" x2="5571" y2="32357"/>
                        <a14:foregroundMark x1="6786" y1="32071" x2="6786" y2="32071"/>
                        <a14:foregroundMark x1="1929" y1="33857" x2="1929" y2="33857"/>
                        <a14:foregroundMark x1="1357" y1="33357" x2="1357" y2="33357"/>
                        <a14:foregroundMark x1="92214" y1="56500" x2="92214" y2="56500"/>
                        <a14:foregroundMark x1="93071" y1="55143" x2="93071" y2="55143"/>
                        <a14:foregroundMark x1="94571" y1="55571" x2="95000" y2="55714"/>
                        <a14:foregroundMark x1="97357" y1="55857" x2="97357" y2="55857"/>
                        <a14:foregroundMark x1="98071" y1="55857" x2="98071" y2="55857"/>
                        <a14:foregroundMark x1="99714" y1="55714" x2="99714" y2="5571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50018" y="2228444"/>
            <a:ext cx="2895600" cy="28956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970">
              <a:lnSpc>
                <a:spcPct val="100000"/>
              </a:lnSpc>
              <a:spcBef>
                <a:spcPts val="100"/>
              </a:spcBef>
            </a:pPr>
            <a:r>
              <a:rPr dirty="0"/>
              <a:t>MEDICAL</a:t>
            </a:r>
            <a:r>
              <a:rPr spc="-110" dirty="0"/>
              <a:t> </a:t>
            </a:r>
            <a:r>
              <a:rPr spc="-5" dirty="0"/>
              <a:t>EQUIPMENT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286561" y="4248404"/>
            <a:ext cx="3899535" cy="1418590"/>
          </a:xfrm>
          <a:prstGeom prst="rect">
            <a:avLst/>
          </a:prstGeom>
        </p:spPr>
        <p:txBody>
          <a:bodyPr vert="horz" wrap="square" lIns="0" tIns="36194" rIns="0" bIns="0" rtlCol="0">
            <a:spAutoFit/>
          </a:bodyPr>
          <a:lstStyle/>
          <a:p>
            <a:pPr marL="12700" marR="9525">
              <a:lnSpc>
                <a:spcPts val="2020"/>
              </a:lnSpc>
              <a:spcBef>
                <a:spcPts val="284"/>
              </a:spcBef>
            </a:pPr>
            <a:r>
              <a:rPr sz="1800" b="1" spc="-10" dirty="0">
                <a:latin typeface="Arial"/>
                <a:cs typeface="Arial"/>
              </a:rPr>
              <a:t>NASOPHARYNGEAL </a:t>
            </a:r>
            <a:r>
              <a:rPr sz="1800" b="1" spc="-55" dirty="0">
                <a:latin typeface="Arial"/>
                <a:cs typeface="Arial"/>
              </a:rPr>
              <a:t>AIRWAY</a:t>
            </a:r>
            <a:r>
              <a:rPr sz="1800" b="1" spc="-150" dirty="0">
                <a:latin typeface="Arial"/>
                <a:cs typeface="Arial"/>
              </a:rPr>
              <a:t> </a:t>
            </a:r>
            <a:r>
              <a:rPr sz="1800" b="1" spc="-30" dirty="0">
                <a:latin typeface="Arial"/>
                <a:cs typeface="Arial"/>
              </a:rPr>
              <a:t>(NPA)  </a:t>
            </a:r>
            <a:r>
              <a:rPr sz="1800" b="1" spc="-5" dirty="0">
                <a:latin typeface="Arial"/>
                <a:cs typeface="Arial"/>
              </a:rPr>
              <a:t>WITH </a:t>
            </a:r>
            <a:r>
              <a:rPr sz="1800" b="1" spc="-25" dirty="0">
                <a:latin typeface="Arial"/>
                <a:cs typeface="Arial"/>
              </a:rPr>
              <a:t>WATER-BASED</a:t>
            </a:r>
            <a:r>
              <a:rPr sz="1800" b="1" spc="-3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LUBRICANT</a:t>
            </a:r>
            <a:endParaRPr sz="1800">
              <a:latin typeface="Arial"/>
              <a:cs typeface="Arial"/>
            </a:endParaRPr>
          </a:p>
          <a:p>
            <a:pPr marL="12700" marR="5080">
              <a:lnSpc>
                <a:spcPct val="90000"/>
              </a:lnSpc>
              <a:spcBef>
                <a:spcPts val="910"/>
              </a:spcBef>
            </a:pPr>
            <a:r>
              <a:rPr sz="1800" spc="-5" dirty="0">
                <a:latin typeface="Arial"/>
                <a:cs typeface="Arial"/>
              </a:rPr>
              <a:t>Nonsterile, rubber tube-shaped device  that can be </a:t>
            </a:r>
            <a:r>
              <a:rPr sz="1800" b="1" spc="-5" dirty="0">
                <a:latin typeface="Arial"/>
                <a:cs typeface="Arial"/>
              </a:rPr>
              <a:t>inserted into </a:t>
            </a:r>
            <a:r>
              <a:rPr sz="1800" b="1" dirty="0">
                <a:latin typeface="Arial"/>
                <a:cs typeface="Arial"/>
              </a:rPr>
              <a:t>the  </a:t>
            </a:r>
            <a:r>
              <a:rPr sz="1800" b="1" spc="-10" dirty="0">
                <a:latin typeface="Arial"/>
                <a:cs typeface="Arial"/>
              </a:rPr>
              <a:t>casualty’s </a:t>
            </a:r>
            <a:r>
              <a:rPr sz="1800" b="1" spc="-5" dirty="0">
                <a:latin typeface="Arial"/>
                <a:cs typeface="Arial"/>
              </a:rPr>
              <a:t>nostril</a:t>
            </a:r>
            <a:endParaRPr sz="18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688954" y="4137547"/>
            <a:ext cx="2908300" cy="1313180"/>
          </a:xfrm>
          <a:prstGeom prst="rect">
            <a:avLst/>
          </a:prstGeom>
        </p:spPr>
        <p:txBody>
          <a:bodyPr vert="horz" wrap="square" lIns="0" tIns="1250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85"/>
              </a:spcBef>
            </a:pPr>
            <a:r>
              <a:rPr sz="2000" b="1" dirty="0">
                <a:latin typeface="Arial"/>
                <a:cs typeface="Arial"/>
              </a:rPr>
              <a:t>VENTED CHEST</a:t>
            </a:r>
            <a:r>
              <a:rPr sz="2000" b="1" spc="-4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SEAL</a:t>
            </a:r>
            <a:endParaRPr sz="2000">
              <a:latin typeface="Arial"/>
              <a:cs typeface="Arial"/>
            </a:endParaRPr>
          </a:p>
          <a:p>
            <a:pPr marL="12700" marR="5080">
              <a:lnSpc>
                <a:spcPct val="90000"/>
              </a:lnSpc>
              <a:spcBef>
                <a:spcPts val="1020"/>
              </a:spcBef>
            </a:pPr>
            <a:r>
              <a:rPr sz="1800" spc="-25" dirty="0">
                <a:latin typeface="Arial"/>
                <a:cs typeface="Arial"/>
              </a:rPr>
              <a:t>Vented </a:t>
            </a:r>
            <a:r>
              <a:rPr sz="1800" spc="-5" dirty="0">
                <a:latin typeface="Arial"/>
                <a:cs typeface="Arial"/>
              </a:rPr>
              <a:t>and adhesive chest  seal for treating </a:t>
            </a:r>
            <a:r>
              <a:rPr sz="1800" b="1" spc="-5" dirty="0">
                <a:latin typeface="Arial"/>
                <a:cs typeface="Arial"/>
              </a:rPr>
              <a:t>penetrating  </a:t>
            </a:r>
            <a:r>
              <a:rPr sz="1800" b="1" dirty="0">
                <a:latin typeface="Arial"/>
                <a:cs typeface="Arial"/>
              </a:rPr>
              <a:t>wounds </a:t>
            </a:r>
            <a:r>
              <a:rPr sz="1800" dirty="0">
                <a:latin typeface="Arial"/>
                <a:cs typeface="Arial"/>
              </a:rPr>
              <a:t>to the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chest</a:t>
            </a:r>
            <a:endParaRPr sz="18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71856" y="1581911"/>
            <a:ext cx="3325368" cy="25237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903976" y="1581911"/>
            <a:ext cx="2523744" cy="2523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8147177" y="4248404"/>
            <a:ext cx="3785235" cy="1418590"/>
          </a:xfrm>
          <a:prstGeom prst="rect">
            <a:avLst/>
          </a:prstGeom>
        </p:spPr>
        <p:txBody>
          <a:bodyPr vert="horz" wrap="square" lIns="0" tIns="36194" rIns="0" bIns="0" rtlCol="0">
            <a:spAutoFit/>
          </a:bodyPr>
          <a:lstStyle/>
          <a:p>
            <a:pPr marL="12700" marR="1097280">
              <a:lnSpc>
                <a:spcPts val="2020"/>
              </a:lnSpc>
              <a:spcBef>
                <a:spcPts val="284"/>
              </a:spcBef>
            </a:pPr>
            <a:r>
              <a:rPr sz="1800" b="1" spc="-5" dirty="0">
                <a:latin typeface="Arial"/>
                <a:cs typeface="Arial"/>
              </a:rPr>
              <a:t>NDC 10-14 GAUGE 3.25”  NEEDLE</a:t>
            </a:r>
            <a:r>
              <a:rPr sz="1800" b="1" spc="-15" dirty="0">
                <a:latin typeface="Arial"/>
                <a:cs typeface="Arial"/>
              </a:rPr>
              <a:t> </a:t>
            </a:r>
            <a:r>
              <a:rPr sz="1800" b="1" spc="-20" dirty="0">
                <a:latin typeface="Arial"/>
                <a:cs typeface="Arial"/>
              </a:rPr>
              <a:t>CATHETER</a:t>
            </a:r>
            <a:endParaRPr sz="1800">
              <a:latin typeface="Arial"/>
              <a:cs typeface="Arial"/>
            </a:endParaRPr>
          </a:p>
          <a:p>
            <a:pPr marL="12700" marR="5080">
              <a:lnSpc>
                <a:spcPct val="90000"/>
              </a:lnSpc>
              <a:spcBef>
                <a:spcPts val="910"/>
              </a:spcBef>
            </a:pPr>
            <a:r>
              <a:rPr sz="1800" spc="-5" dirty="0">
                <a:latin typeface="Arial"/>
                <a:cs typeface="Arial"/>
              </a:rPr>
              <a:t>Catheter-over-needle device that can  be inserted into the </a:t>
            </a:r>
            <a:r>
              <a:rPr sz="1800" spc="-10" dirty="0">
                <a:latin typeface="Arial"/>
                <a:cs typeface="Arial"/>
              </a:rPr>
              <a:t>casualty’s </a:t>
            </a:r>
            <a:r>
              <a:rPr sz="1800" spc="-5" dirty="0">
                <a:latin typeface="Arial"/>
                <a:cs typeface="Arial"/>
              </a:rPr>
              <a:t>chest  </a:t>
            </a:r>
            <a:r>
              <a:rPr sz="1800" dirty="0">
                <a:latin typeface="Arial"/>
                <a:cs typeface="Arial"/>
              </a:rPr>
              <a:t>to </a:t>
            </a:r>
            <a:r>
              <a:rPr sz="1800" b="1" spc="-5" dirty="0">
                <a:latin typeface="Arial"/>
                <a:cs typeface="Arial"/>
              </a:rPr>
              <a:t>treat tension</a:t>
            </a:r>
            <a:r>
              <a:rPr sz="1800" b="1" spc="-10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pneumothorax</a:t>
            </a:r>
            <a:endParaRPr sz="18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726751" y="947420"/>
            <a:ext cx="481711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spc="-5" dirty="0">
                <a:latin typeface="Arial"/>
                <a:cs typeface="Arial"/>
              </a:rPr>
              <a:t>CONTENT</a:t>
            </a:r>
            <a:r>
              <a:rPr sz="3600" b="1" spc="-40" dirty="0">
                <a:latin typeface="Arial"/>
                <a:cs typeface="Arial"/>
              </a:rPr>
              <a:t> </a:t>
            </a:r>
            <a:r>
              <a:rPr sz="3600" b="1" spc="-15" dirty="0">
                <a:latin typeface="Arial"/>
                <a:cs typeface="Arial"/>
              </a:rPr>
              <a:t>OVERVIEW</a:t>
            </a:r>
            <a:endParaRPr sz="3600">
              <a:latin typeface="Arial"/>
              <a:cs typeface="Arial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3858767" y="1240536"/>
            <a:ext cx="7675245" cy="3206750"/>
            <a:chOff x="3858767" y="1240536"/>
            <a:chExt cx="7675245" cy="3206750"/>
          </a:xfrm>
        </p:grpSpPr>
        <p:sp>
          <p:nvSpPr>
            <p:cNvPr id="10" name="object 10"/>
            <p:cNvSpPr/>
            <p:nvPr/>
          </p:nvSpPr>
          <p:spPr>
            <a:xfrm>
              <a:off x="8412479" y="1240536"/>
              <a:ext cx="3121152" cy="3206496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3858767" y="1731263"/>
              <a:ext cx="2526791" cy="2523744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pc="-5" dirty="0"/>
              <a:t>#TCCC-CLS-PPT-02 30 </a:t>
            </a:r>
            <a:r>
              <a:rPr dirty="0"/>
              <a:t>JUN</a:t>
            </a:r>
            <a:r>
              <a:rPr spc="-65" dirty="0"/>
              <a:t> </a:t>
            </a:r>
            <a:r>
              <a:rPr spc="-5" dirty="0"/>
              <a:t>20</a:t>
            </a:r>
          </a:p>
        </p:txBody>
      </p:sp>
      <p:sp>
        <p:nvSpPr>
          <p:cNvPr id="13" name="object 1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6</a:t>
            </a:fld>
            <a:endParaRPr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970">
              <a:lnSpc>
                <a:spcPct val="100000"/>
              </a:lnSpc>
              <a:spcBef>
                <a:spcPts val="100"/>
              </a:spcBef>
            </a:pPr>
            <a:r>
              <a:rPr dirty="0"/>
              <a:t>MEDICAL</a:t>
            </a:r>
            <a:r>
              <a:rPr spc="-110" dirty="0"/>
              <a:t> </a:t>
            </a:r>
            <a:r>
              <a:rPr spc="-5" dirty="0"/>
              <a:t>EQUIPMENT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726751" y="947420"/>
            <a:ext cx="481711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spc="-5" dirty="0">
                <a:latin typeface="Arial"/>
                <a:cs typeface="Arial"/>
              </a:rPr>
              <a:t>CONTENT</a:t>
            </a:r>
            <a:r>
              <a:rPr sz="3600" b="1" spc="-40" dirty="0">
                <a:latin typeface="Arial"/>
                <a:cs typeface="Arial"/>
              </a:rPr>
              <a:t> </a:t>
            </a:r>
            <a:r>
              <a:rPr sz="3600" b="1" spc="-15" dirty="0">
                <a:latin typeface="Arial"/>
                <a:cs typeface="Arial"/>
              </a:rPr>
              <a:t>OVERVIEW</a:t>
            </a:r>
            <a:endParaRPr sz="36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113879" y="2799040"/>
            <a:ext cx="296164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latin typeface="Arial"/>
                <a:cs typeface="Arial"/>
              </a:rPr>
              <a:t>Moxifloxacin </a:t>
            </a:r>
            <a:r>
              <a:rPr sz="2000" spc="-5" dirty="0">
                <a:latin typeface="Arial"/>
                <a:cs typeface="Arial"/>
              </a:rPr>
              <a:t>400mg</a:t>
            </a:r>
            <a:r>
              <a:rPr sz="2000" spc="-70" dirty="0"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tablet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074535" y="1704070"/>
            <a:ext cx="4219056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5" dirty="0">
                <a:latin typeface="Arial"/>
                <a:cs typeface="Arial"/>
              </a:rPr>
              <a:t>Acetaminophen </a:t>
            </a:r>
            <a:r>
              <a:rPr sz="2000" dirty="0">
                <a:latin typeface="Arial"/>
                <a:cs typeface="Arial"/>
              </a:rPr>
              <a:t>2</a:t>
            </a:r>
            <a:r>
              <a:rPr lang="en-US" sz="2000" dirty="0">
                <a:latin typeface="Arial"/>
                <a:cs typeface="Arial"/>
              </a:rPr>
              <a:t>x </a:t>
            </a:r>
            <a:r>
              <a:rPr sz="2000" spc="-5" dirty="0">
                <a:latin typeface="Arial"/>
                <a:cs typeface="Arial"/>
              </a:rPr>
              <a:t>650mg</a:t>
            </a:r>
            <a:r>
              <a:rPr lang="en-US" sz="2000" spc="-5" dirty="0">
                <a:latin typeface="Arial"/>
                <a:cs typeface="Arial"/>
              </a:rPr>
              <a:t> capsules 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563347" y="1648053"/>
            <a:ext cx="457200" cy="454659"/>
          </a:xfrm>
          <a:custGeom>
            <a:avLst/>
            <a:gdLst/>
            <a:ahLst/>
            <a:cxnLst/>
            <a:rect l="l" t="t" r="r" b="b"/>
            <a:pathLst>
              <a:path w="457200" h="454660">
                <a:moveTo>
                  <a:pt x="228600" y="0"/>
                </a:moveTo>
                <a:lnTo>
                  <a:pt x="182529" y="4613"/>
                </a:lnTo>
                <a:lnTo>
                  <a:pt x="139619" y="17844"/>
                </a:lnTo>
                <a:lnTo>
                  <a:pt x="100788" y="38780"/>
                </a:lnTo>
                <a:lnTo>
                  <a:pt x="66955" y="66508"/>
                </a:lnTo>
                <a:lnTo>
                  <a:pt x="39041" y="100114"/>
                </a:lnTo>
                <a:lnTo>
                  <a:pt x="17964" y="138686"/>
                </a:lnTo>
                <a:lnTo>
                  <a:pt x="4644" y="181311"/>
                </a:lnTo>
                <a:lnTo>
                  <a:pt x="0" y="227076"/>
                </a:lnTo>
                <a:lnTo>
                  <a:pt x="4644" y="272840"/>
                </a:lnTo>
                <a:lnTo>
                  <a:pt x="17964" y="315465"/>
                </a:lnTo>
                <a:lnTo>
                  <a:pt x="39041" y="354037"/>
                </a:lnTo>
                <a:lnTo>
                  <a:pt x="66955" y="387643"/>
                </a:lnTo>
                <a:lnTo>
                  <a:pt x="100788" y="415371"/>
                </a:lnTo>
                <a:lnTo>
                  <a:pt x="139619" y="436307"/>
                </a:lnTo>
                <a:lnTo>
                  <a:pt x="182529" y="449538"/>
                </a:lnTo>
                <a:lnTo>
                  <a:pt x="228600" y="454152"/>
                </a:lnTo>
                <a:lnTo>
                  <a:pt x="274674" y="449538"/>
                </a:lnTo>
                <a:lnTo>
                  <a:pt x="317586" y="436307"/>
                </a:lnTo>
                <a:lnTo>
                  <a:pt x="356417" y="415371"/>
                </a:lnTo>
                <a:lnTo>
                  <a:pt x="390248" y="387643"/>
                </a:lnTo>
                <a:lnTo>
                  <a:pt x="418161" y="354037"/>
                </a:lnTo>
                <a:lnTo>
                  <a:pt x="439237" y="315465"/>
                </a:lnTo>
                <a:lnTo>
                  <a:pt x="452556" y="272840"/>
                </a:lnTo>
                <a:lnTo>
                  <a:pt x="457200" y="227076"/>
                </a:lnTo>
                <a:lnTo>
                  <a:pt x="452556" y="181311"/>
                </a:lnTo>
                <a:lnTo>
                  <a:pt x="439237" y="138686"/>
                </a:lnTo>
                <a:lnTo>
                  <a:pt x="418161" y="100114"/>
                </a:lnTo>
                <a:lnTo>
                  <a:pt x="390248" y="66508"/>
                </a:lnTo>
                <a:lnTo>
                  <a:pt x="356417" y="38780"/>
                </a:lnTo>
                <a:lnTo>
                  <a:pt x="317586" y="17844"/>
                </a:lnTo>
                <a:lnTo>
                  <a:pt x="274674" y="4613"/>
                </a:lnTo>
                <a:lnTo>
                  <a:pt x="228600" y="0"/>
                </a:lnTo>
                <a:close/>
              </a:path>
            </a:pathLst>
          </a:custGeom>
          <a:solidFill>
            <a:srgbClr val="D634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563347" y="2216454"/>
            <a:ext cx="457200" cy="454659"/>
          </a:xfrm>
          <a:custGeom>
            <a:avLst/>
            <a:gdLst/>
            <a:ahLst/>
            <a:cxnLst/>
            <a:rect l="l" t="t" r="r" b="b"/>
            <a:pathLst>
              <a:path w="457200" h="454660">
                <a:moveTo>
                  <a:pt x="228600" y="0"/>
                </a:moveTo>
                <a:lnTo>
                  <a:pt x="182529" y="4613"/>
                </a:lnTo>
                <a:lnTo>
                  <a:pt x="139619" y="17844"/>
                </a:lnTo>
                <a:lnTo>
                  <a:pt x="100788" y="38780"/>
                </a:lnTo>
                <a:lnTo>
                  <a:pt x="66955" y="66508"/>
                </a:lnTo>
                <a:lnTo>
                  <a:pt x="39041" y="100114"/>
                </a:lnTo>
                <a:lnTo>
                  <a:pt x="17964" y="138686"/>
                </a:lnTo>
                <a:lnTo>
                  <a:pt x="4644" y="181311"/>
                </a:lnTo>
                <a:lnTo>
                  <a:pt x="0" y="227075"/>
                </a:lnTo>
                <a:lnTo>
                  <a:pt x="4644" y="272836"/>
                </a:lnTo>
                <a:lnTo>
                  <a:pt x="17964" y="315459"/>
                </a:lnTo>
                <a:lnTo>
                  <a:pt x="39041" y="354031"/>
                </a:lnTo>
                <a:lnTo>
                  <a:pt x="66955" y="387638"/>
                </a:lnTo>
                <a:lnTo>
                  <a:pt x="100788" y="415368"/>
                </a:lnTo>
                <a:lnTo>
                  <a:pt x="139619" y="436305"/>
                </a:lnTo>
                <a:lnTo>
                  <a:pt x="182529" y="449538"/>
                </a:lnTo>
                <a:lnTo>
                  <a:pt x="228600" y="454151"/>
                </a:lnTo>
                <a:lnTo>
                  <a:pt x="274674" y="449538"/>
                </a:lnTo>
                <a:lnTo>
                  <a:pt x="317586" y="436305"/>
                </a:lnTo>
                <a:lnTo>
                  <a:pt x="356417" y="415368"/>
                </a:lnTo>
                <a:lnTo>
                  <a:pt x="390248" y="387638"/>
                </a:lnTo>
                <a:lnTo>
                  <a:pt x="418161" y="354031"/>
                </a:lnTo>
                <a:lnTo>
                  <a:pt x="439237" y="315459"/>
                </a:lnTo>
                <a:lnTo>
                  <a:pt x="452556" y="272836"/>
                </a:lnTo>
                <a:lnTo>
                  <a:pt x="457200" y="227075"/>
                </a:lnTo>
                <a:lnTo>
                  <a:pt x="452556" y="181311"/>
                </a:lnTo>
                <a:lnTo>
                  <a:pt x="439237" y="138686"/>
                </a:lnTo>
                <a:lnTo>
                  <a:pt x="418161" y="100114"/>
                </a:lnTo>
                <a:lnTo>
                  <a:pt x="390248" y="66508"/>
                </a:lnTo>
                <a:lnTo>
                  <a:pt x="356417" y="38780"/>
                </a:lnTo>
                <a:lnTo>
                  <a:pt x="317586" y="17844"/>
                </a:lnTo>
                <a:lnTo>
                  <a:pt x="274674" y="4613"/>
                </a:lnTo>
                <a:lnTo>
                  <a:pt x="228600" y="0"/>
                </a:lnTo>
                <a:close/>
              </a:path>
            </a:pathLst>
          </a:custGeom>
          <a:solidFill>
            <a:srgbClr val="D634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563347" y="2762478"/>
            <a:ext cx="457200" cy="454659"/>
          </a:xfrm>
          <a:custGeom>
            <a:avLst/>
            <a:gdLst/>
            <a:ahLst/>
            <a:cxnLst/>
            <a:rect l="l" t="t" r="r" b="b"/>
            <a:pathLst>
              <a:path w="457200" h="454660">
                <a:moveTo>
                  <a:pt x="228600" y="0"/>
                </a:moveTo>
                <a:lnTo>
                  <a:pt x="182529" y="4613"/>
                </a:lnTo>
                <a:lnTo>
                  <a:pt x="139619" y="17844"/>
                </a:lnTo>
                <a:lnTo>
                  <a:pt x="100788" y="38779"/>
                </a:lnTo>
                <a:lnTo>
                  <a:pt x="66955" y="66506"/>
                </a:lnTo>
                <a:lnTo>
                  <a:pt x="39041" y="100111"/>
                </a:lnTo>
                <a:lnTo>
                  <a:pt x="17964" y="138681"/>
                </a:lnTo>
                <a:lnTo>
                  <a:pt x="4644" y="181303"/>
                </a:lnTo>
                <a:lnTo>
                  <a:pt x="0" y="227063"/>
                </a:lnTo>
                <a:lnTo>
                  <a:pt x="4644" y="272827"/>
                </a:lnTo>
                <a:lnTo>
                  <a:pt x="17964" y="315452"/>
                </a:lnTo>
                <a:lnTo>
                  <a:pt x="39041" y="354024"/>
                </a:lnTo>
                <a:lnTo>
                  <a:pt x="66955" y="387630"/>
                </a:lnTo>
                <a:lnTo>
                  <a:pt x="100788" y="415358"/>
                </a:lnTo>
                <a:lnTo>
                  <a:pt x="139619" y="436294"/>
                </a:lnTo>
                <a:lnTo>
                  <a:pt x="182529" y="449526"/>
                </a:lnTo>
                <a:lnTo>
                  <a:pt x="228600" y="454139"/>
                </a:lnTo>
                <a:lnTo>
                  <a:pt x="274674" y="449526"/>
                </a:lnTo>
                <a:lnTo>
                  <a:pt x="317586" y="436294"/>
                </a:lnTo>
                <a:lnTo>
                  <a:pt x="356417" y="415358"/>
                </a:lnTo>
                <a:lnTo>
                  <a:pt x="390248" y="387630"/>
                </a:lnTo>
                <a:lnTo>
                  <a:pt x="418161" y="354024"/>
                </a:lnTo>
                <a:lnTo>
                  <a:pt x="439237" y="315452"/>
                </a:lnTo>
                <a:lnTo>
                  <a:pt x="452556" y="272827"/>
                </a:lnTo>
                <a:lnTo>
                  <a:pt x="457200" y="227063"/>
                </a:lnTo>
                <a:lnTo>
                  <a:pt x="452556" y="181303"/>
                </a:lnTo>
                <a:lnTo>
                  <a:pt x="439237" y="138681"/>
                </a:lnTo>
                <a:lnTo>
                  <a:pt x="418161" y="100111"/>
                </a:lnTo>
                <a:lnTo>
                  <a:pt x="390248" y="66506"/>
                </a:lnTo>
                <a:lnTo>
                  <a:pt x="356417" y="38779"/>
                </a:lnTo>
                <a:lnTo>
                  <a:pt x="317586" y="17844"/>
                </a:lnTo>
                <a:lnTo>
                  <a:pt x="274674" y="4613"/>
                </a:lnTo>
                <a:lnTo>
                  <a:pt x="228600" y="0"/>
                </a:lnTo>
                <a:close/>
              </a:path>
            </a:pathLst>
          </a:custGeom>
          <a:solidFill>
            <a:srgbClr val="D634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6703047" y="1712467"/>
            <a:ext cx="3035935" cy="14154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FFFFFF"/>
                </a:solidFill>
                <a:latin typeface="Arial Black"/>
                <a:cs typeface="Arial Black"/>
              </a:rPr>
              <a:t>1</a:t>
            </a:r>
            <a:endParaRPr sz="1800" dirty="0">
              <a:latin typeface="Arial Black"/>
              <a:cs typeface="Arial Black"/>
            </a:endParaRPr>
          </a:p>
          <a:p>
            <a:pPr marL="12700">
              <a:lnSpc>
                <a:spcPct val="100000"/>
              </a:lnSpc>
              <a:spcBef>
                <a:spcPts val="2125"/>
              </a:spcBef>
              <a:tabLst>
                <a:tab pos="411480" algn="l"/>
              </a:tabLst>
            </a:pPr>
            <a:r>
              <a:rPr sz="1800" dirty="0">
                <a:solidFill>
                  <a:srgbClr val="FFFFFF"/>
                </a:solidFill>
                <a:latin typeface="Arial Black"/>
                <a:cs typeface="Arial Black"/>
              </a:rPr>
              <a:t>2	</a:t>
            </a:r>
            <a:r>
              <a:rPr sz="2000" dirty="0">
                <a:latin typeface="Arial"/>
                <a:cs typeface="Arial"/>
              </a:rPr>
              <a:t>Meloxicam </a:t>
            </a:r>
            <a:r>
              <a:rPr sz="2000" spc="-5" dirty="0">
                <a:latin typeface="Arial"/>
                <a:cs typeface="Arial"/>
              </a:rPr>
              <a:t>15mg</a:t>
            </a:r>
            <a:r>
              <a:rPr sz="2000" spc="-70" dirty="0"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tablet</a:t>
            </a:r>
            <a:endParaRPr sz="20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095"/>
              </a:spcBef>
            </a:pPr>
            <a:r>
              <a:rPr sz="1800" dirty="0">
                <a:solidFill>
                  <a:srgbClr val="FFFFFF"/>
                </a:solidFill>
                <a:latin typeface="Arial Black"/>
                <a:cs typeface="Arial Black"/>
              </a:rPr>
              <a:t>3</a:t>
            </a:r>
            <a:r>
              <a:rPr lang="en-US" sz="180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endParaRPr sz="1800" dirty="0">
              <a:latin typeface="Arial Black"/>
              <a:cs typeface="Arial Black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6240538" y="3325240"/>
            <a:ext cx="5655945" cy="3094990"/>
          </a:xfrm>
          <a:custGeom>
            <a:avLst/>
            <a:gdLst/>
            <a:ahLst/>
            <a:cxnLst/>
            <a:rect l="l" t="t" r="r" b="b"/>
            <a:pathLst>
              <a:path w="5655945" h="3094990">
                <a:moveTo>
                  <a:pt x="5110276" y="0"/>
                </a:moveTo>
                <a:lnTo>
                  <a:pt x="545528" y="0"/>
                </a:lnTo>
                <a:lnTo>
                  <a:pt x="498457" y="2002"/>
                </a:lnTo>
                <a:lnTo>
                  <a:pt x="452497" y="7900"/>
                </a:lnTo>
                <a:lnTo>
                  <a:pt x="407814" y="17530"/>
                </a:lnTo>
                <a:lnTo>
                  <a:pt x="364570" y="30729"/>
                </a:lnTo>
                <a:lnTo>
                  <a:pt x="322930" y="47331"/>
                </a:lnTo>
                <a:lnTo>
                  <a:pt x="283056" y="67175"/>
                </a:lnTo>
                <a:lnTo>
                  <a:pt x="245113" y="90095"/>
                </a:lnTo>
                <a:lnTo>
                  <a:pt x="209265" y="115929"/>
                </a:lnTo>
                <a:lnTo>
                  <a:pt x="175675" y="144512"/>
                </a:lnTo>
                <a:lnTo>
                  <a:pt x="144507" y="175680"/>
                </a:lnTo>
                <a:lnTo>
                  <a:pt x="115925" y="209271"/>
                </a:lnTo>
                <a:lnTo>
                  <a:pt x="90092" y="245119"/>
                </a:lnTo>
                <a:lnTo>
                  <a:pt x="67172" y="283062"/>
                </a:lnTo>
                <a:lnTo>
                  <a:pt x="47329" y="322935"/>
                </a:lnTo>
                <a:lnTo>
                  <a:pt x="30727" y="364575"/>
                </a:lnTo>
                <a:lnTo>
                  <a:pt x="17529" y="407818"/>
                </a:lnTo>
                <a:lnTo>
                  <a:pt x="7900" y="452501"/>
                </a:lnTo>
                <a:lnTo>
                  <a:pt x="2002" y="498458"/>
                </a:lnTo>
                <a:lnTo>
                  <a:pt x="0" y="545528"/>
                </a:lnTo>
                <a:lnTo>
                  <a:pt x="0" y="2548953"/>
                </a:lnTo>
                <a:lnTo>
                  <a:pt x="2002" y="2596023"/>
                </a:lnTo>
                <a:lnTo>
                  <a:pt x="7900" y="2641982"/>
                </a:lnTo>
                <a:lnTo>
                  <a:pt x="17529" y="2686665"/>
                </a:lnTo>
                <a:lnTo>
                  <a:pt x="30727" y="2729908"/>
                </a:lnTo>
                <a:lnTo>
                  <a:pt x="47329" y="2771548"/>
                </a:lnTo>
                <a:lnTo>
                  <a:pt x="67172" y="2811422"/>
                </a:lnTo>
                <a:lnTo>
                  <a:pt x="90092" y="2849364"/>
                </a:lnTo>
                <a:lnTo>
                  <a:pt x="115925" y="2885213"/>
                </a:lnTo>
                <a:lnTo>
                  <a:pt x="144507" y="2918803"/>
                </a:lnTo>
                <a:lnTo>
                  <a:pt x="175675" y="2949971"/>
                </a:lnTo>
                <a:lnTo>
                  <a:pt x="209265" y="2978554"/>
                </a:lnTo>
                <a:lnTo>
                  <a:pt x="245113" y="3004387"/>
                </a:lnTo>
                <a:lnTo>
                  <a:pt x="283056" y="3027307"/>
                </a:lnTo>
                <a:lnTo>
                  <a:pt x="322930" y="3047150"/>
                </a:lnTo>
                <a:lnTo>
                  <a:pt x="364570" y="3063753"/>
                </a:lnTo>
                <a:lnTo>
                  <a:pt x="407814" y="3076951"/>
                </a:lnTo>
                <a:lnTo>
                  <a:pt x="452497" y="3086581"/>
                </a:lnTo>
                <a:lnTo>
                  <a:pt x="498457" y="3092479"/>
                </a:lnTo>
                <a:lnTo>
                  <a:pt x="545528" y="3094482"/>
                </a:lnTo>
                <a:lnTo>
                  <a:pt x="5110276" y="3094482"/>
                </a:lnTo>
                <a:lnTo>
                  <a:pt x="5157346" y="3092479"/>
                </a:lnTo>
                <a:lnTo>
                  <a:pt x="5203304" y="3086581"/>
                </a:lnTo>
                <a:lnTo>
                  <a:pt x="5247986" y="3076951"/>
                </a:lnTo>
                <a:lnTo>
                  <a:pt x="5291229" y="3063753"/>
                </a:lnTo>
                <a:lnTo>
                  <a:pt x="5332869" y="3047150"/>
                </a:lnTo>
                <a:lnTo>
                  <a:pt x="5372743" y="3027307"/>
                </a:lnTo>
                <a:lnTo>
                  <a:pt x="5410685" y="3004387"/>
                </a:lnTo>
                <a:lnTo>
                  <a:pt x="5446534" y="2978554"/>
                </a:lnTo>
                <a:lnTo>
                  <a:pt x="5480124" y="2949971"/>
                </a:lnTo>
                <a:lnTo>
                  <a:pt x="5511293" y="2918803"/>
                </a:lnTo>
                <a:lnTo>
                  <a:pt x="5539876" y="2885213"/>
                </a:lnTo>
                <a:lnTo>
                  <a:pt x="5565709" y="2849364"/>
                </a:lnTo>
                <a:lnTo>
                  <a:pt x="5588629" y="2811422"/>
                </a:lnTo>
                <a:lnTo>
                  <a:pt x="5608473" y="2771548"/>
                </a:lnTo>
                <a:lnTo>
                  <a:pt x="5625076" y="2729908"/>
                </a:lnTo>
                <a:lnTo>
                  <a:pt x="5638274" y="2686665"/>
                </a:lnTo>
                <a:lnTo>
                  <a:pt x="5647904" y="2641982"/>
                </a:lnTo>
                <a:lnTo>
                  <a:pt x="5653802" y="2596023"/>
                </a:lnTo>
                <a:lnTo>
                  <a:pt x="5655805" y="2548953"/>
                </a:lnTo>
                <a:lnTo>
                  <a:pt x="5655805" y="545528"/>
                </a:lnTo>
                <a:lnTo>
                  <a:pt x="5653802" y="498458"/>
                </a:lnTo>
                <a:lnTo>
                  <a:pt x="5647904" y="452501"/>
                </a:lnTo>
                <a:lnTo>
                  <a:pt x="5638274" y="407818"/>
                </a:lnTo>
                <a:lnTo>
                  <a:pt x="5625076" y="364575"/>
                </a:lnTo>
                <a:lnTo>
                  <a:pt x="5608473" y="322935"/>
                </a:lnTo>
                <a:lnTo>
                  <a:pt x="5588629" y="283062"/>
                </a:lnTo>
                <a:lnTo>
                  <a:pt x="5565709" y="245119"/>
                </a:lnTo>
                <a:lnTo>
                  <a:pt x="5539876" y="209271"/>
                </a:lnTo>
                <a:lnTo>
                  <a:pt x="5511293" y="175680"/>
                </a:lnTo>
                <a:lnTo>
                  <a:pt x="5480124" y="144512"/>
                </a:lnTo>
                <a:lnTo>
                  <a:pt x="5446534" y="115929"/>
                </a:lnTo>
                <a:lnTo>
                  <a:pt x="5410685" y="90095"/>
                </a:lnTo>
                <a:lnTo>
                  <a:pt x="5372743" y="67175"/>
                </a:lnTo>
                <a:lnTo>
                  <a:pt x="5332869" y="47331"/>
                </a:lnTo>
                <a:lnTo>
                  <a:pt x="5291229" y="30729"/>
                </a:lnTo>
                <a:lnTo>
                  <a:pt x="5247986" y="17530"/>
                </a:lnTo>
                <a:lnTo>
                  <a:pt x="5203304" y="7900"/>
                </a:lnTo>
                <a:lnTo>
                  <a:pt x="5157346" y="2002"/>
                </a:lnTo>
                <a:lnTo>
                  <a:pt x="5110276" y="0"/>
                </a:lnTo>
                <a:close/>
              </a:path>
            </a:pathLst>
          </a:custGeom>
          <a:solidFill>
            <a:srgbClr val="F1F2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6440906" y="3335782"/>
            <a:ext cx="5162550" cy="2734310"/>
          </a:xfrm>
          <a:prstGeom prst="rect">
            <a:avLst/>
          </a:prstGeom>
        </p:spPr>
        <p:txBody>
          <a:bodyPr vert="horz" wrap="square" lIns="0" tIns="125730" rIns="0" bIns="0" rtlCol="0">
            <a:spAutoFit/>
          </a:bodyPr>
          <a:lstStyle/>
          <a:p>
            <a:pPr marL="165735">
              <a:lnSpc>
                <a:spcPct val="100000"/>
              </a:lnSpc>
              <a:spcBef>
                <a:spcPts val="990"/>
              </a:spcBef>
            </a:pPr>
            <a:r>
              <a:rPr sz="2000" b="1" dirty="0">
                <a:latin typeface="Arial"/>
                <a:cs typeface="Arial"/>
              </a:rPr>
              <a:t>NOTE</a:t>
            </a:r>
            <a:r>
              <a:rPr sz="2000" b="1" dirty="0">
                <a:solidFill>
                  <a:srgbClr val="D6343A"/>
                </a:solidFill>
                <a:latin typeface="Arial"/>
                <a:cs typeface="Arial"/>
              </a:rPr>
              <a:t>:</a:t>
            </a:r>
            <a:endParaRPr sz="2000">
              <a:latin typeface="Arial"/>
              <a:cs typeface="Arial"/>
            </a:endParaRPr>
          </a:p>
          <a:p>
            <a:pPr marL="298450" marR="382270" indent="-285750">
              <a:lnSpc>
                <a:spcPct val="100000"/>
              </a:lnSpc>
              <a:spcBef>
                <a:spcPts val="710"/>
              </a:spcBef>
              <a:buClr>
                <a:srgbClr val="F16232"/>
              </a:buClr>
              <a:buFont typeface="Wingdings"/>
              <a:buChar char=""/>
              <a:tabLst>
                <a:tab pos="297815" algn="l"/>
                <a:tab pos="298450" algn="l"/>
              </a:tabLst>
            </a:pPr>
            <a:r>
              <a:rPr sz="1600" b="1" spc="-5" dirty="0">
                <a:latin typeface="Arial"/>
                <a:cs typeface="Arial"/>
              </a:rPr>
              <a:t>Each </a:t>
            </a:r>
            <a:r>
              <a:rPr sz="1600" spc="-5" dirty="0">
                <a:latin typeface="Arial"/>
                <a:cs typeface="Arial"/>
              </a:rPr>
              <a:t>of </a:t>
            </a:r>
            <a:r>
              <a:rPr sz="1600" dirty="0">
                <a:latin typeface="Arial"/>
                <a:cs typeface="Arial"/>
              </a:rPr>
              <a:t>the </a:t>
            </a:r>
            <a:r>
              <a:rPr sz="1600" spc="-5" dirty="0">
                <a:latin typeface="Arial"/>
                <a:cs typeface="Arial"/>
              </a:rPr>
              <a:t>three medications (in unit dosages) is  contained in </a:t>
            </a:r>
            <a:r>
              <a:rPr sz="1600" dirty="0">
                <a:latin typeface="Arial"/>
                <a:cs typeface="Arial"/>
              </a:rPr>
              <a:t>a </a:t>
            </a:r>
            <a:r>
              <a:rPr sz="1600" b="1" spc="-5" dirty="0">
                <a:latin typeface="Arial"/>
                <a:cs typeface="Arial"/>
              </a:rPr>
              <a:t>single blister</a:t>
            </a:r>
            <a:r>
              <a:rPr sz="1600" b="1" spc="10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pack</a:t>
            </a:r>
            <a:endParaRPr sz="1600">
              <a:latin typeface="Arial"/>
              <a:cs typeface="Arial"/>
            </a:endParaRPr>
          </a:p>
          <a:p>
            <a:pPr marL="298450" marR="5080" indent="-285750">
              <a:lnSpc>
                <a:spcPct val="99400"/>
              </a:lnSpc>
              <a:spcBef>
                <a:spcPts val="969"/>
              </a:spcBef>
              <a:buClr>
                <a:srgbClr val="F16232"/>
              </a:buClr>
              <a:buFont typeface="Wingdings"/>
              <a:buChar char=""/>
              <a:tabLst>
                <a:tab pos="297815" algn="l"/>
                <a:tab pos="298450" algn="l"/>
              </a:tabLst>
            </a:pPr>
            <a:r>
              <a:rPr sz="1600" spc="-5" dirty="0">
                <a:latin typeface="Arial"/>
                <a:cs typeface="Arial"/>
              </a:rPr>
              <a:t>The Combat </a:t>
            </a:r>
            <a:r>
              <a:rPr sz="1600" spc="-10" dirty="0">
                <a:latin typeface="Arial"/>
                <a:cs typeface="Arial"/>
              </a:rPr>
              <a:t>Wound </a:t>
            </a:r>
            <a:r>
              <a:rPr sz="1600" spc="-5" dirty="0">
                <a:latin typeface="Arial"/>
                <a:cs typeface="Arial"/>
              </a:rPr>
              <a:t>Medication Pack (</a:t>
            </a:r>
            <a:r>
              <a:rPr sz="1600" b="1" spc="-5" dirty="0">
                <a:latin typeface="Arial"/>
                <a:cs typeface="Arial"/>
              </a:rPr>
              <a:t>CWMP</a:t>
            </a:r>
            <a:r>
              <a:rPr sz="1600" spc="-5" dirty="0">
                <a:latin typeface="Arial"/>
                <a:cs typeface="Arial"/>
              </a:rPr>
              <a:t>) should  be used </a:t>
            </a:r>
            <a:r>
              <a:rPr sz="1600" b="1" spc="-40" dirty="0">
                <a:latin typeface="Arial"/>
                <a:cs typeface="Arial"/>
              </a:rPr>
              <a:t>ONLY </a:t>
            </a:r>
            <a:r>
              <a:rPr sz="1600" dirty="0">
                <a:latin typeface="Arial"/>
                <a:cs typeface="Arial"/>
              </a:rPr>
              <a:t>for </a:t>
            </a:r>
            <a:r>
              <a:rPr sz="1600" spc="-5" dirty="0">
                <a:latin typeface="Arial"/>
                <a:cs typeface="Arial"/>
              </a:rPr>
              <a:t>traumatic </a:t>
            </a:r>
            <a:r>
              <a:rPr sz="1600" spc="-10" dirty="0">
                <a:latin typeface="Arial"/>
                <a:cs typeface="Arial"/>
              </a:rPr>
              <a:t>injuries </a:t>
            </a:r>
            <a:r>
              <a:rPr sz="1600" spc="-5" dirty="0">
                <a:latin typeface="Arial"/>
                <a:cs typeface="Arial"/>
              </a:rPr>
              <a:t>and </a:t>
            </a:r>
            <a:r>
              <a:rPr sz="1600" b="1" spc="-5" dirty="0">
                <a:latin typeface="Arial"/>
                <a:cs typeface="Arial"/>
              </a:rPr>
              <a:t>ALL  </a:t>
            </a:r>
            <a:r>
              <a:rPr sz="1600" spc="-5" dirty="0">
                <a:latin typeface="Arial"/>
                <a:cs typeface="Arial"/>
              </a:rPr>
              <a:t>penetrating injuries.</a:t>
            </a:r>
            <a:endParaRPr sz="1600">
              <a:latin typeface="Arial"/>
              <a:cs typeface="Arial"/>
            </a:endParaRPr>
          </a:p>
          <a:p>
            <a:pPr marL="298450" marR="542925" indent="-285750">
              <a:lnSpc>
                <a:spcPts val="1900"/>
              </a:lnSpc>
              <a:spcBef>
                <a:spcPts val="1160"/>
              </a:spcBef>
              <a:buClr>
                <a:srgbClr val="F16232"/>
              </a:buClr>
              <a:buFont typeface="Wingdings"/>
              <a:buChar char=""/>
              <a:tabLst>
                <a:tab pos="297815" algn="l"/>
                <a:tab pos="298450" algn="l"/>
              </a:tabLst>
            </a:pPr>
            <a:r>
              <a:rPr sz="1600" spc="-5" dirty="0">
                <a:latin typeface="Arial"/>
                <a:cs typeface="Arial"/>
              </a:rPr>
              <a:t>The </a:t>
            </a:r>
            <a:r>
              <a:rPr sz="1600" b="1" spc="-5" dirty="0">
                <a:latin typeface="Arial"/>
                <a:cs typeface="Arial"/>
              </a:rPr>
              <a:t>CWMP </a:t>
            </a:r>
            <a:r>
              <a:rPr sz="1600" spc="-5" dirty="0">
                <a:latin typeface="Arial"/>
                <a:cs typeface="Arial"/>
              </a:rPr>
              <a:t>may be procured through medical  logistics </a:t>
            </a:r>
            <a:r>
              <a:rPr sz="1600" dirty="0">
                <a:latin typeface="Arial"/>
                <a:cs typeface="Arial"/>
              </a:rPr>
              <a:t>systems </a:t>
            </a:r>
            <a:r>
              <a:rPr sz="1600" spc="-5" dirty="0">
                <a:latin typeface="Arial"/>
                <a:cs typeface="Arial"/>
              </a:rPr>
              <a:t>or may be </a:t>
            </a:r>
            <a:r>
              <a:rPr sz="1600" spc="-10" dirty="0">
                <a:latin typeface="Arial"/>
                <a:cs typeface="Arial"/>
              </a:rPr>
              <a:t>locally </a:t>
            </a:r>
            <a:r>
              <a:rPr sz="1600" spc="-5" dirty="0">
                <a:latin typeface="Arial"/>
                <a:cs typeface="Arial"/>
              </a:rPr>
              <a:t>packaged by  </a:t>
            </a:r>
            <a:r>
              <a:rPr sz="1600" b="1" spc="-5" dirty="0">
                <a:latin typeface="Arial"/>
                <a:cs typeface="Arial"/>
              </a:rPr>
              <a:t>medical</a:t>
            </a:r>
            <a:r>
              <a:rPr sz="1600" b="1" spc="5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personnel</a:t>
            </a:r>
            <a:endParaRPr sz="1600">
              <a:latin typeface="Arial"/>
              <a:cs typeface="Arial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6458584" y="3891131"/>
            <a:ext cx="118110" cy="2181225"/>
            <a:chOff x="6458584" y="3891131"/>
            <a:chExt cx="118110" cy="2181225"/>
          </a:xfrm>
        </p:grpSpPr>
        <p:sp>
          <p:nvSpPr>
            <p:cNvPr id="14" name="object 14"/>
            <p:cNvSpPr/>
            <p:nvPr/>
          </p:nvSpPr>
          <p:spPr>
            <a:xfrm>
              <a:off x="6519379" y="3891131"/>
              <a:ext cx="0" cy="452120"/>
            </a:xfrm>
            <a:custGeom>
              <a:avLst/>
              <a:gdLst/>
              <a:ahLst/>
              <a:cxnLst/>
              <a:rect l="l" t="t" r="r" b="b"/>
              <a:pathLst>
                <a:path h="452120">
                  <a:moveTo>
                    <a:pt x="0" y="451532"/>
                  </a:moveTo>
                  <a:lnTo>
                    <a:pt x="1" y="0"/>
                  </a:lnTo>
                </a:path>
              </a:pathLst>
            </a:custGeom>
            <a:ln w="114300">
              <a:solidFill>
                <a:srgbClr val="D6343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6515734" y="5424472"/>
              <a:ext cx="0" cy="648335"/>
            </a:xfrm>
            <a:custGeom>
              <a:avLst/>
              <a:gdLst/>
              <a:ahLst/>
              <a:cxnLst/>
              <a:rect l="l" t="t" r="r" b="b"/>
              <a:pathLst>
                <a:path h="648335">
                  <a:moveTo>
                    <a:pt x="0" y="647737"/>
                  </a:moveTo>
                  <a:lnTo>
                    <a:pt x="1" y="0"/>
                  </a:lnTo>
                </a:path>
              </a:pathLst>
            </a:custGeom>
            <a:ln w="114300">
              <a:solidFill>
                <a:srgbClr val="D6343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6515734" y="4555376"/>
              <a:ext cx="0" cy="648335"/>
            </a:xfrm>
            <a:custGeom>
              <a:avLst/>
              <a:gdLst/>
              <a:ahLst/>
              <a:cxnLst/>
              <a:rect l="l" t="t" r="r" b="b"/>
              <a:pathLst>
                <a:path h="648335">
                  <a:moveTo>
                    <a:pt x="0" y="647737"/>
                  </a:moveTo>
                  <a:lnTo>
                    <a:pt x="1" y="0"/>
                  </a:lnTo>
                </a:path>
              </a:pathLst>
            </a:custGeom>
            <a:ln w="114300">
              <a:solidFill>
                <a:srgbClr val="D6343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/>
          <p:nvPr/>
        </p:nvSpPr>
        <p:spPr>
          <a:xfrm>
            <a:off x="3448155" y="3514269"/>
            <a:ext cx="591185" cy="591185"/>
          </a:xfrm>
          <a:custGeom>
            <a:avLst/>
            <a:gdLst/>
            <a:ahLst/>
            <a:cxnLst/>
            <a:rect l="l" t="t" r="r" b="b"/>
            <a:pathLst>
              <a:path w="591185" h="591185">
                <a:moveTo>
                  <a:pt x="295516" y="0"/>
                </a:moveTo>
                <a:lnTo>
                  <a:pt x="247582" y="3867"/>
                </a:lnTo>
                <a:lnTo>
                  <a:pt x="202110" y="15065"/>
                </a:lnTo>
                <a:lnTo>
                  <a:pt x="159710" y="32985"/>
                </a:lnTo>
                <a:lnTo>
                  <a:pt x="120988" y="57018"/>
                </a:lnTo>
                <a:lnTo>
                  <a:pt x="86555" y="86556"/>
                </a:lnTo>
                <a:lnTo>
                  <a:pt x="57017" y="120991"/>
                </a:lnTo>
                <a:lnTo>
                  <a:pt x="32985" y="159714"/>
                </a:lnTo>
                <a:lnTo>
                  <a:pt x="15065" y="202117"/>
                </a:lnTo>
                <a:lnTo>
                  <a:pt x="3867" y="247591"/>
                </a:lnTo>
                <a:lnTo>
                  <a:pt x="0" y="295528"/>
                </a:lnTo>
                <a:lnTo>
                  <a:pt x="3867" y="343462"/>
                </a:lnTo>
                <a:lnTo>
                  <a:pt x="15065" y="388934"/>
                </a:lnTo>
                <a:lnTo>
                  <a:pt x="32985" y="431335"/>
                </a:lnTo>
                <a:lnTo>
                  <a:pt x="57017" y="470056"/>
                </a:lnTo>
                <a:lnTo>
                  <a:pt x="86555" y="504490"/>
                </a:lnTo>
                <a:lnTo>
                  <a:pt x="120988" y="534027"/>
                </a:lnTo>
                <a:lnTo>
                  <a:pt x="159710" y="558060"/>
                </a:lnTo>
                <a:lnTo>
                  <a:pt x="202110" y="575979"/>
                </a:lnTo>
                <a:lnTo>
                  <a:pt x="247582" y="587177"/>
                </a:lnTo>
                <a:lnTo>
                  <a:pt x="295516" y="591045"/>
                </a:lnTo>
                <a:lnTo>
                  <a:pt x="343453" y="587177"/>
                </a:lnTo>
                <a:lnTo>
                  <a:pt x="388927" y="575979"/>
                </a:lnTo>
                <a:lnTo>
                  <a:pt x="431330" y="558060"/>
                </a:lnTo>
                <a:lnTo>
                  <a:pt x="470053" y="534027"/>
                </a:lnTo>
                <a:lnTo>
                  <a:pt x="504488" y="504490"/>
                </a:lnTo>
                <a:lnTo>
                  <a:pt x="534026" y="470056"/>
                </a:lnTo>
                <a:lnTo>
                  <a:pt x="558059" y="431335"/>
                </a:lnTo>
                <a:lnTo>
                  <a:pt x="575979" y="388934"/>
                </a:lnTo>
                <a:lnTo>
                  <a:pt x="587177" y="343462"/>
                </a:lnTo>
                <a:lnTo>
                  <a:pt x="591045" y="295528"/>
                </a:lnTo>
                <a:lnTo>
                  <a:pt x="587177" y="247591"/>
                </a:lnTo>
                <a:lnTo>
                  <a:pt x="575979" y="202117"/>
                </a:lnTo>
                <a:lnTo>
                  <a:pt x="558059" y="159714"/>
                </a:lnTo>
                <a:lnTo>
                  <a:pt x="534026" y="120991"/>
                </a:lnTo>
                <a:lnTo>
                  <a:pt x="504488" y="86556"/>
                </a:lnTo>
                <a:lnTo>
                  <a:pt x="470053" y="57018"/>
                </a:lnTo>
                <a:lnTo>
                  <a:pt x="431330" y="32985"/>
                </a:lnTo>
                <a:lnTo>
                  <a:pt x="388927" y="15065"/>
                </a:lnTo>
                <a:lnTo>
                  <a:pt x="343453" y="3867"/>
                </a:lnTo>
                <a:lnTo>
                  <a:pt x="295516" y="0"/>
                </a:lnTo>
                <a:close/>
              </a:path>
            </a:pathLst>
          </a:custGeom>
          <a:solidFill>
            <a:srgbClr val="D634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129637" y="3363697"/>
            <a:ext cx="899160" cy="9022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448155" y="2576120"/>
            <a:ext cx="591185" cy="591185"/>
          </a:xfrm>
          <a:custGeom>
            <a:avLst/>
            <a:gdLst/>
            <a:ahLst/>
            <a:cxnLst/>
            <a:rect l="l" t="t" r="r" b="b"/>
            <a:pathLst>
              <a:path w="591185" h="591185">
                <a:moveTo>
                  <a:pt x="295516" y="0"/>
                </a:moveTo>
                <a:lnTo>
                  <a:pt x="247582" y="3867"/>
                </a:lnTo>
                <a:lnTo>
                  <a:pt x="202110" y="15065"/>
                </a:lnTo>
                <a:lnTo>
                  <a:pt x="159710" y="32985"/>
                </a:lnTo>
                <a:lnTo>
                  <a:pt x="120988" y="57017"/>
                </a:lnTo>
                <a:lnTo>
                  <a:pt x="86555" y="86555"/>
                </a:lnTo>
                <a:lnTo>
                  <a:pt x="57017" y="120988"/>
                </a:lnTo>
                <a:lnTo>
                  <a:pt x="32985" y="159710"/>
                </a:lnTo>
                <a:lnTo>
                  <a:pt x="15065" y="202110"/>
                </a:lnTo>
                <a:lnTo>
                  <a:pt x="3867" y="247582"/>
                </a:lnTo>
                <a:lnTo>
                  <a:pt x="0" y="295516"/>
                </a:lnTo>
                <a:lnTo>
                  <a:pt x="3867" y="343450"/>
                </a:lnTo>
                <a:lnTo>
                  <a:pt x="15065" y="388921"/>
                </a:lnTo>
                <a:lnTo>
                  <a:pt x="32985" y="431322"/>
                </a:lnTo>
                <a:lnTo>
                  <a:pt x="57017" y="470043"/>
                </a:lnTo>
                <a:lnTo>
                  <a:pt x="86555" y="504477"/>
                </a:lnTo>
                <a:lnTo>
                  <a:pt x="120988" y="534014"/>
                </a:lnTo>
                <a:lnTo>
                  <a:pt x="159710" y="558047"/>
                </a:lnTo>
                <a:lnTo>
                  <a:pt x="202110" y="575966"/>
                </a:lnTo>
                <a:lnTo>
                  <a:pt x="247582" y="587164"/>
                </a:lnTo>
                <a:lnTo>
                  <a:pt x="295516" y="591032"/>
                </a:lnTo>
                <a:lnTo>
                  <a:pt x="343453" y="587164"/>
                </a:lnTo>
                <a:lnTo>
                  <a:pt x="388927" y="575966"/>
                </a:lnTo>
                <a:lnTo>
                  <a:pt x="431330" y="558047"/>
                </a:lnTo>
                <a:lnTo>
                  <a:pt x="470053" y="534014"/>
                </a:lnTo>
                <a:lnTo>
                  <a:pt x="504488" y="504477"/>
                </a:lnTo>
                <a:lnTo>
                  <a:pt x="534026" y="470043"/>
                </a:lnTo>
                <a:lnTo>
                  <a:pt x="558059" y="431322"/>
                </a:lnTo>
                <a:lnTo>
                  <a:pt x="575979" y="388921"/>
                </a:lnTo>
                <a:lnTo>
                  <a:pt x="587177" y="343450"/>
                </a:lnTo>
                <a:lnTo>
                  <a:pt x="591045" y="295516"/>
                </a:lnTo>
                <a:lnTo>
                  <a:pt x="587177" y="247582"/>
                </a:lnTo>
                <a:lnTo>
                  <a:pt x="575979" y="202110"/>
                </a:lnTo>
                <a:lnTo>
                  <a:pt x="558059" y="159710"/>
                </a:lnTo>
                <a:lnTo>
                  <a:pt x="534026" y="120988"/>
                </a:lnTo>
                <a:lnTo>
                  <a:pt x="504488" y="86555"/>
                </a:lnTo>
                <a:lnTo>
                  <a:pt x="470053" y="57017"/>
                </a:lnTo>
                <a:lnTo>
                  <a:pt x="431330" y="32985"/>
                </a:lnTo>
                <a:lnTo>
                  <a:pt x="388927" y="15065"/>
                </a:lnTo>
                <a:lnTo>
                  <a:pt x="343453" y="3867"/>
                </a:lnTo>
                <a:lnTo>
                  <a:pt x="295516" y="0"/>
                </a:lnTo>
                <a:close/>
              </a:path>
            </a:pathLst>
          </a:custGeom>
          <a:solidFill>
            <a:srgbClr val="D634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4233911" y="4288000"/>
            <a:ext cx="899160" cy="89916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3448155" y="4480078"/>
            <a:ext cx="591185" cy="591185"/>
          </a:xfrm>
          <a:custGeom>
            <a:avLst/>
            <a:gdLst/>
            <a:ahLst/>
            <a:cxnLst/>
            <a:rect l="l" t="t" r="r" b="b"/>
            <a:pathLst>
              <a:path w="591185" h="591185">
                <a:moveTo>
                  <a:pt x="295516" y="0"/>
                </a:moveTo>
                <a:lnTo>
                  <a:pt x="247582" y="3867"/>
                </a:lnTo>
                <a:lnTo>
                  <a:pt x="202110" y="15065"/>
                </a:lnTo>
                <a:lnTo>
                  <a:pt x="159710" y="32985"/>
                </a:lnTo>
                <a:lnTo>
                  <a:pt x="120988" y="57017"/>
                </a:lnTo>
                <a:lnTo>
                  <a:pt x="86555" y="86555"/>
                </a:lnTo>
                <a:lnTo>
                  <a:pt x="57017" y="120988"/>
                </a:lnTo>
                <a:lnTo>
                  <a:pt x="32985" y="159710"/>
                </a:lnTo>
                <a:lnTo>
                  <a:pt x="15065" y="202110"/>
                </a:lnTo>
                <a:lnTo>
                  <a:pt x="3867" y="247582"/>
                </a:lnTo>
                <a:lnTo>
                  <a:pt x="0" y="295516"/>
                </a:lnTo>
                <a:lnTo>
                  <a:pt x="3867" y="343453"/>
                </a:lnTo>
                <a:lnTo>
                  <a:pt x="15065" y="388927"/>
                </a:lnTo>
                <a:lnTo>
                  <a:pt x="32985" y="431330"/>
                </a:lnTo>
                <a:lnTo>
                  <a:pt x="57017" y="470053"/>
                </a:lnTo>
                <a:lnTo>
                  <a:pt x="86555" y="504488"/>
                </a:lnTo>
                <a:lnTo>
                  <a:pt x="120988" y="534026"/>
                </a:lnTo>
                <a:lnTo>
                  <a:pt x="159710" y="558059"/>
                </a:lnTo>
                <a:lnTo>
                  <a:pt x="202110" y="575979"/>
                </a:lnTo>
                <a:lnTo>
                  <a:pt x="247582" y="587177"/>
                </a:lnTo>
                <a:lnTo>
                  <a:pt x="295516" y="591045"/>
                </a:lnTo>
                <a:lnTo>
                  <a:pt x="343453" y="587177"/>
                </a:lnTo>
                <a:lnTo>
                  <a:pt x="388927" y="575979"/>
                </a:lnTo>
                <a:lnTo>
                  <a:pt x="431330" y="558059"/>
                </a:lnTo>
                <a:lnTo>
                  <a:pt x="470053" y="534026"/>
                </a:lnTo>
                <a:lnTo>
                  <a:pt x="504488" y="504488"/>
                </a:lnTo>
                <a:lnTo>
                  <a:pt x="534026" y="470053"/>
                </a:lnTo>
                <a:lnTo>
                  <a:pt x="558059" y="431330"/>
                </a:lnTo>
                <a:lnTo>
                  <a:pt x="575979" y="388927"/>
                </a:lnTo>
                <a:lnTo>
                  <a:pt x="587177" y="343453"/>
                </a:lnTo>
                <a:lnTo>
                  <a:pt x="591045" y="295516"/>
                </a:lnTo>
                <a:lnTo>
                  <a:pt x="587177" y="247582"/>
                </a:lnTo>
                <a:lnTo>
                  <a:pt x="575979" y="202110"/>
                </a:lnTo>
                <a:lnTo>
                  <a:pt x="558059" y="159710"/>
                </a:lnTo>
                <a:lnTo>
                  <a:pt x="534026" y="120988"/>
                </a:lnTo>
                <a:lnTo>
                  <a:pt x="504488" y="86555"/>
                </a:lnTo>
                <a:lnTo>
                  <a:pt x="470053" y="57017"/>
                </a:lnTo>
                <a:lnTo>
                  <a:pt x="431330" y="32985"/>
                </a:lnTo>
                <a:lnTo>
                  <a:pt x="388927" y="15065"/>
                </a:lnTo>
                <a:lnTo>
                  <a:pt x="343453" y="3867"/>
                </a:lnTo>
                <a:lnTo>
                  <a:pt x="295516" y="0"/>
                </a:lnTo>
                <a:close/>
              </a:path>
            </a:pathLst>
          </a:custGeom>
          <a:solidFill>
            <a:srgbClr val="D634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3576197" y="2555470"/>
            <a:ext cx="330835" cy="2479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dirty="0">
                <a:solidFill>
                  <a:srgbClr val="FFFFFF"/>
                </a:solidFill>
                <a:latin typeface="Arial Black"/>
                <a:cs typeface="Arial Black"/>
              </a:rPr>
              <a:t>1</a:t>
            </a:r>
            <a:endParaRPr sz="3600" dirty="0">
              <a:latin typeface="Arial Black"/>
              <a:cs typeface="Arial Black"/>
            </a:endParaRPr>
          </a:p>
          <a:p>
            <a:pPr marL="12700">
              <a:lnSpc>
                <a:spcPct val="100000"/>
              </a:lnSpc>
              <a:spcBef>
                <a:spcPts val="3070"/>
              </a:spcBef>
            </a:pPr>
            <a:r>
              <a:rPr sz="3600" dirty="0">
                <a:solidFill>
                  <a:srgbClr val="FFFFFF"/>
                </a:solidFill>
                <a:latin typeface="Arial Black"/>
                <a:cs typeface="Arial Black"/>
              </a:rPr>
              <a:t>2</a:t>
            </a:r>
            <a:endParaRPr sz="3600" dirty="0">
              <a:latin typeface="Arial Black"/>
              <a:cs typeface="Arial Black"/>
            </a:endParaRPr>
          </a:p>
          <a:p>
            <a:pPr marL="12700">
              <a:lnSpc>
                <a:spcPct val="100000"/>
              </a:lnSpc>
              <a:spcBef>
                <a:spcPts val="3290"/>
              </a:spcBef>
            </a:pPr>
            <a:r>
              <a:rPr sz="3600" dirty="0">
                <a:solidFill>
                  <a:srgbClr val="FFFFFF"/>
                </a:solidFill>
                <a:latin typeface="Arial Black"/>
                <a:cs typeface="Arial Black"/>
              </a:rPr>
              <a:t>3</a:t>
            </a:r>
            <a:endParaRPr sz="3600" dirty="0">
              <a:latin typeface="Arial Black"/>
              <a:cs typeface="Arial Black"/>
            </a:endParaRPr>
          </a:p>
        </p:txBody>
      </p:sp>
      <p:grpSp>
        <p:nvGrpSpPr>
          <p:cNvPr id="23" name="object 23"/>
          <p:cNvGrpSpPr/>
          <p:nvPr/>
        </p:nvGrpSpPr>
        <p:grpSpPr>
          <a:xfrm>
            <a:off x="4063337" y="2529840"/>
            <a:ext cx="1645920" cy="899160"/>
            <a:chOff x="4239767" y="3627120"/>
            <a:chExt cx="1645920" cy="899160"/>
          </a:xfrm>
        </p:grpSpPr>
        <p:sp>
          <p:nvSpPr>
            <p:cNvPr id="24" name="object 24"/>
            <p:cNvSpPr/>
            <p:nvPr/>
          </p:nvSpPr>
          <p:spPr>
            <a:xfrm>
              <a:off x="4239767" y="3627120"/>
              <a:ext cx="899160" cy="899159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4983479" y="3627120"/>
              <a:ext cx="902208" cy="899159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6" name="object 26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pc="-5" dirty="0"/>
              <a:t>#TCCC-CLS-PPT-02 30 </a:t>
            </a:r>
            <a:r>
              <a:rPr dirty="0"/>
              <a:t>JUN</a:t>
            </a:r>
            <a:r>
              <a:rPr spc="-65" dirty="0"/>
              <a:t> </a:t>
            </a:r>
            <a:r>
              <a:rPr spc="-5" dirty="0"/>
              <a:t>20</a:t>
            </a:r>
          </a:p>
        </p:txBody>
      </p:sp>
      <p:sp>
        <p:nvSpPr>
          <p:cNvPr id="27" name="object 2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7</a:t>
            </a:fld>
            <a:endParaRPr dirty="0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9D118D66-76F1-20BF-5D07-3B156640616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0561" b="85047" l="29703" r="86634">
                        <a14:foregroundMark x1="58416" y1="20872" x2="58416" y2="20872"/>
                        <a14:foregroundMark x1="84406" y1="38941" x2="84406" y2="38941"/>
                        <a14:foregroundMark x1="59158" y1="85047" x2="59158" y2="85047"/>
                        <a14:foregroundMark x1="32426" y1="67290" x2="32426" y2="67290"/>
                        <a14:foregroundMark x1="29950" y1="68847" x2="29950" y2="68847"/>
                        <a14:foregroundMark x1="86634" y1="38629" x2="86634" y2="38629"/>
                        <a14:foregroundMark x1="29950" y1="68847" x2="29950" y2="68847"/>
                        <a14:foregroundMark x1="29950" y1="69159" x2="29950" y2="69159"/>
                        <a14:foregroundMark x1="29703" y1="68847" x2="29703" y2="68847"/>
                        <a14:foregroundMark x1="29950" y1="68224" x2="29950" y2="68224"/>
                        <a14:foregroundMark x1="29950" y1="68536" x2="29950" y2="68536"/>
                        <a14:foregroundMark x1="29703" y1="68847" x2="29703" y2="68847"/>
                        <a14:foregroundMark x1="53218" y1="24922" x2="53218" y2="24922"/>
                        <a14:foregroundMark x1="53465" y1="24922" x2="53465" y2="24922"/>
                        <a14:foregroundMark x1="53218" y1="24922" x2="53218" y2="24922"/>
                        <a14:backgroundMark x1="52970" y1="24299" x2="52970" y2="24299"/>
                        <a14:backgroundMark x1="53465" y1="24611" x2="53465" y2="24611"/>
                        <a14:backgroundMark x1="52970" y1="24922" x2="52970" y2="24922"/>
                        <a14:backgroundMark x1="87129" y1="38629" x2="87129" y2="38629"/>
                        <a14:backgroundMark x1="86881" y1="38318" x2="86881" y2="38318"/>
                        <a14:backgroundMark x1="29703" y1="68536" x2="29703" y2="68536"/>
                        <a14:backgroundMark x1="29950" y1="67913" x2="29950" y2="67913"/>
                        <a14:backgroundMark x1="29455" y1="69470" x2="29455" y2="69470"/>
                      </a14:backgroundRemoval>
                    </a14:imgEffect>
                  </a14:imgLayer>
                </a14:imgProps>
              </a:ext>
            </a:extLst>
          </a:blip>
          <a:srcRect l="28847" t="17802" r="12753" b="9412"/>
          <a:stretch/>
        </p:blipFill>
        <p:spPr>
          <a:xfrm rot="20533339">
            <a:off x="45379" y="2164736"/>
            <a:ext cx="3570548" cy="3535872"/>
          </a:xfrm>
          <a:prstGeom prst="rect">
            <a:avLst/>
          </a:prstGeom>
          <a:scene3d>
            <a:camera prst="orthographicFront">
              <a:rot lat="323670" lon="125260" rev="1511446"/>
            </a:camera>
            <a:lightRig rig="threePt" dir="t"/>
          </a:scene3d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970">
              <a:lnSpc>
                <a:spcPct val="100000"/>
              </a:lnSpc>
              <a:spcBef>
                <a:spcPts val="100"/>
              </a:spcBef>
            </a:pPr>
            <a:r>
              <a:rPr dirty="0"/>
              <a:t>MEDICAL</a:t>
            </a:r>
            <a:r>
              <a:rPr spc="-110" dirty="0"/>
              <a:t> </a:t>
            </a:r>
            <a:r>
              <a:rPr spc="-5" dirty="0"/>
              <a:t>EQUIPMENT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726751" y="947420"/>
            <a:ext cx="481711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spc="-5" dirty="0">
                <a:latin typeface="Arial"/>
                <a:cs typeface="Arial"/>
              </a:rPr>
              <a:t>CONTENT</a:t>
            </a:r>
            <a:r>
              <a:rPr sz="3600" b="1" spc="-40" dirty="0">
                <a:latin typeface="Arial"/>
                <a:cs typeface="Arial"/>
              </a:rPr>
              <a:t> </a:t>
            </a:r>
            <a:r>
              <a:rPr sz="3600" b="1" spc="-15" dirty="0">
                <a:latin typeface="Arial"/>
                <a:cs typeface="Arial"/>
              </a:rPr>
              <a:t>OVERVIEW</a:t>
            </a:r>
            <a:endParaRPr sz="36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919983" y="2185416"/>
            <a:ext cx="2523744" cy="25267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2323363" y="4570475"/>
            <a:ext cx="3592829" cy="1388110"/>
          </a:xfrm>
          <a:prstGeom prst="rect">
            <a:avLst/>
          </a:prstGeom>
        </p:spPr>
        <p:txBody>
          <a:bodyPr vert="horz" wrap="square" lIns="0" tIns="1162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15"/>
              </a:spcBef>
            </a:pPr>
            <a:r>
              <a:rPr sz="2000" b="1" spc="-15" dirty="0">
                <a:latin typeface="Arial"/>
                <a:cs typeface="Arial"/>
              </a:rPr>
              <a:t>GAUZE/PACKING</a:t>
            </a:r>
            <a:r>
              <a:rPr sz="2000" b="1" spc="-4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DRESSING</a:t>
            </a:r>
            <a:endParaRPr sz="2000">
              <a:latin typeface="Arial"/>
              <a:cs typeface="Arial"/>
            </a:endParaRPr>
          </a:p>
          <a:p>
            <a:pPr marL="12700" marR="5080">
              <a:lnSpc>
                <a:spcPct val="89500"/>
              </a:lnSpc>
              <a:spcBef>
                <a:spcPts val="1070"/>
              </a:spcBef>
            </a:pPr>
            <a:r>
              <a:rPr sz="2000" spc="-5" dirty="0">
                <a:latin typeface="Arial"/>
                <a:cs typeface="Arial"/>
              </a:rPr>
              <a:t>Gauze </a:t>
            </a:r>
            <a:r>
              <a:rPr sz="2000" dirty="0">
                <a:latin typeface="Arial"/>
                <a:cs typeface="Arial"/>
              </a:rPr>
              <a:t>rolls used </a:t>
            </a:r>
            <a:r>
              <a:rPr sz="2000" spc="-5" dirty="0">
                <a:latin typeface="Arial"/>
                <a:cs typeface="Arial"/>
              </a:rPr>
              <a:t>to </a:t>
            </a:r>
            <a:r>
              <a:rPr sz="2000" b="1" spc="-5" dirty="0">
                <a:latin typeface="Arial"/>
                <a:cs typeface="Arial"/>
              </a:rPr>
              <a:t>stop</a:t>
            </a:r>
            <a:r>
              <a:rPr sz="2000" b="1" spc="-90" dirty="0">
                <a:latin typeface="Arial"/>
                <a:cs typeface="Arial"/>
              </a:rPr>
              <a:t> </a:t>
            </a:r>
            <a:r>
              <a:rPr sz="2000" b="1" spc="-5" dirty="0">
                <a:latin typeface="Arial"/>
                <a:cs typeface="Arial"/>
              </a:rPr>
              <a:t>minor  bleeding </a:t>
            </a:r>
            <a:r>
              <a:rPr sz="2000" dirty="0">
                <a:latin typeface="Arial"/>
                <a:cs typeface="Arial"/>
              </a:rPr>
              <a:t>or as </a:t>
            </a:r>
            <a:r>
              <a:rPr sz="2000" b="1" spc="-5" dirty="0">
                <a:latin typeface="Arial"/>
                <a:cs typeface="Arial"/>
              </a:rPr>
              <a:t>bulky material  </a:t>
            </a:r>
            <a:r>
              <a:rPr sz="2000" spc="-5" dirty="0">
                <a:latin typeface="Arial"/>
                <a:cs typeface="Arial"/>
              </a:rPr>
              <a:t>for </a:t>
            </a:r>
            <a:r>
              <a:rPr sz="2000" dirty="0">
                <a:latin typeface="Arial"/>
                <a:cs typeface="Arial"/>
              </a:rPr>
              <a:t>packing</a:t>
            </a:r>
            <a:r>
              <a:rPr sz="2000" spc="-2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wounds</a:t>
            </a:r>
            <a:endParaRPr sz="20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7065264" y="2185416"/>
            <a:ext cx="2526792" cy="252679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6469329" y="4570475"/>
            <a:ext cx="3199130" cy="1388110"/>
          </a:xfrm>
          <a:prstGeom prst="rect">
            <a:avLst/>
          </a:prstGeom>
        </p:spPr>
        <p:txBody>
          <a:bodyPr vert="horz" wrap="square" lIns="0" tIns="1162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15"/>
              </a:spcBef>
            </a:pPr>
            <a:r>
              <a:rPr sz="2000" b="1" spc="-5" dirty="0">
                <a:latin typeface="Arial"/>
                <a:cs typeface="Arial"/>
              </a:rPr>
              <a:t>ELASTIC</a:t>
            </a:r>
            <a:r>
              <a:rPr sz="2000" b="1" spc="-1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BANDAGE</a:t>
            </a:r>
            <a:endParaRPr sz="2000">
              <a:latin typeface="Arial"/>
              <a:cs typeface="Arial"/>
            </a:endParaRPr>
          </a:p>
          <a:p>
            <a:pPr marL="12700" marR="5080">
              <a:lnSpc>
                <a:spcPct val="89500"/>
              </a:lnSpc>
              <a:spcBef>
                <a:spcPts val="1070"/>
              </a:spcBef>
            </a:pPr>
            <a:r>
              <a:rPr sz="2000" spc="-5" dirty="0">
                <a:latin typeface="Arial"/>
                <a:cs typeface="Arial"/>
              </a:rPr>
              <a:t>Stretchable </a:t>
            </a:r>
            <a:r>
              <a:rPr sz="2000" dirty="0">
                <a:latin typeface="Arial"/>
                <a:cs typeface="Arial"/>
              </a:rPr>
              <a:t>bandage </a:t>
            </a:r>
            <a:r>
              <a:rPr sz="2000" spc="-5" dirty="0">
                <a:latin typeface="Arial"/>
                <a:cs typeface="Arial"/>
              </a:rPr>
              <a:t>that  </a:t>
            </a:r>
            <a:r>
              <a:rPr sz="2000" b="1" spc="-5" dirty="0">
                <a:latin typeface="Arial"/>
                <a:cs typeface="Arial"/>
              </a:rPr>
              <a:t>creates localized pressure  </a:t>
            </a:r>
            <a:r>
              <a:rPr sz="2000" b="1" dirty="0">
                <a:latin typeface="Arial"/>
                <a:cs typeface="Arial"/>
              </a:rPr>
              <a:t>used </a:t>
            </a:r>
            <a:r>
              <a:rPr sz="2000" spc="-5" dirty="0">
                <a:latin typeface="Arial"/>
                <a:cs typeface="Arial"/>
              </a:rPr>
              <a:t>for pressure</a:t>
            </a:r>
            <a:r>
              <a:rPr sz="2000" spc="-8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dressings</a:t>
            </a:r>
            <a:endParaRPr sz="2000">
              <a:latin typeface="Arial"/>
              <a:cs typeface="Arial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pc="-5" dirty="0"/>
              <a:t>#TCCC-CLS-PPT-02 30 </a:t>
            </a:r>
            <a:r>
              <a:rPr dirty="0"/>
              <a:t>JUN</a:t>
            </a:r>
            <a:r>
              <a:rPr spc="-65" dirty="0"/>
              <a:t> </a:t>
            </a:r>
            <a:r>
              <a:rPr spc="-5" dirty="0"/>
              <a:t>20</a:t>
            </a:r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8</a:t>
            </a:fld>
            <a:endParaRPr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970">
              <a:lnSpc>
                <a:spcPct val="100000"/>
              </a:lnSpc>
              <a:spcBef>
                <a:spcPts val="100"/>
              </a:spcBef>
            </a:pPr>
            <a:r>
              <a:rPr dirty="0"/>
              <a:t>MEDICAL</a:t>
            </a:r>
            <a:r>
              <a:rPr spc="-110" dirty="0"/>
              <a:t> </a:t>
            </a:r>
            <a:r>
              <a:rPr spc="-5" dirty="0"/>
              <a:t>EQUIPMENT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726751" y="947420"/>
            <a:ext cx="481711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spc="-5" dirty="0">
                <a:latin typeface="Arial"/>
                <a:cs typeface="Arial"/>
              </a:rPr>
              <a:t>CONTENT</a:t>
            </a:r>
            <a:r>
              <a:rPr sz="3600" b="1" spc="-40" dirty="0">
                <a:latin typeface="Arial"/>
                <a:cs typeface="Arial"/>
              </a:rPr>
              <a:t> </a:t>
            </a:r>
            <a:r>
              <a:rPr sz="3600" b="1" spc="-15" dirty="0">
                <a:latin typeface="Arial"/>
                <a:cs typeface="Arial"/>
              </a:rPr>
              <a:t>OVERVIEW</a:t>
            </a:r>
            <a:endParaRPr sz="36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084891" y="5036567"/>
            <a:ext cx="3959225" cy="149479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154940" algn="ctr">
              <a:lnSpc>
                <a:spcPct val="100800"/>
              </a:lnSpc>
              <a:spcBef>
                <a:spcPts val="75"/>
              </a:spcBef>
            </a:pPr>
            <a:r>
              <a:rPr sz="2400" b="1" spc="-15" dirty="0">
                <a:latin typeface="Arial"/>
                <a:cs typeface="Arial"/>
              </a:rPr>
              <a:t>ACTIVE/PASSIVE  </a:t>
            </a:r>
            <a:r>
              <a:rPr sz="2400" b="1" spc="-5" dirty="0">
                <a:latin typeface="Arial"/>
                <a:cs typeface="Arial"/>
              </a:rPr>
              <a:t>HYPOTHERMIA</a:t>
            </a:r>
            <a:r>
              <a:rPr sz="2400" b="1" spc="-120" dirty="0">
                <a:latin typeface="Arial"/>
                <a:cs typeface="Arial"/>
              </a:rPr>
              <a:t> </a:t>
            </a:r>
            <a:r>
              <a:rPr sz="2400" b="1" spc="-5" dirty="0">
                <a:latin typeface="Arial"/>
                <a:cs typeface="Arial"/>
              </a:rPr>
              <a:t>BLANKET</a:t>
            </a:r>
            <a:endParaRPr sz="2400" dirty="0">
              <a:latin typeface="Arial"/>
              <a:cs typeface="Arial"/>
            </a:endParaRPr>
          </a:p>
          <a:p>
            <a:pPr marL="12700" marR="5080" algn="ctr">
              <a:lnSpc>
                <a:spcPct val="100000"/>
              </a:lnSpc>
              <a:spcBef>
                <a:spcPts val="25"/>
              </a:spcBef>
            </a:pPr>
            <a:r>
              <a:rPr sz="2400" dirty="0">
                <a:latin typeface="Arial"/>
                <a:cs typeface="Arial"/>
              </a:rPr>
              <a:t>Used </a:t>
            </a:r>
            <a:r>
              <a:rPr sz="2400" spc="-5" dirty="0">
                <a:latin typeface="Arial"/>
                <a:cs typeface="Arial"/>
              </a:rPr>
              <a:t>to </a:t>
            </a:r>
            <a:r>
              <a:rPr sz="2400" dirty="0">
                <a:latin typeface="Arial"/>
                <a:cs typeface="Arial"/>
              </a:rPr>
              <a:t>prevent and</a:t>
            </a:r>
            <a:r>
              <a:rPr sz="2400" spc="-114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manage  </a:t>
            </a:r>
            <a:r>
              <a:rPr sz="2400" spc="-5" dirty="0">
                <a:latin typeface="Arial"/>
                <a:cs typeface="Arial"/>
              </a:rPr>
              <a:t>hypothermia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600200" y="2106422"/>
            <a:ext cx="3241611" cy="26451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2667000" y="1658874"/>
            <a:ext cx="8636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D6343A"/>
                </a:solidFill>
                <a:latin typeface="Arial"/>
                <a:cs typeface="Arial"/>
              </a:rPr>
              <a:t>ACTI</a:t>
            </a:r>
            <a:r>
              <a:rPr sz="1800" b="1" spc="-5" dirty="0">
                <a:solidFill>
                  <a:srgbClr val="D6343A"/>
                </a:solidFill>
                <a:latin typeface="Arial"/>
                <a:cs typeface="Arial"/>
              </a:rPr>
              <a:t>V</a:t>
            </a:r>
            <a:r>
              <a:rPr sz="1800" b="1" dirty="0">
                <a:solidFill>
                  <a:srgbClr val="D6343A"/>
                </a:solidFill>
                <a:latin typeface="Arial"/>
                <a:cs typeface="Arial"/>
              </a:rPr>
              <a:t>E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732555" y="1866900"/>
            <a:ext cx="3622611" cy="3124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8044116" y="1803145"/>
            <a:ext cx="99949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25" dirty="0">
                <a:solidFill>
                  <a:srgbClr val="D6343A"/>
                </a:solidFill>
                <a:latin typeface="Arial"/>
                <a:cs typeface="Arial"/>
              </a:rPr>
              <a:t>PASSIVE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pc="-5" dirty="0"/>
              <a:t>#TCCC-CLS-PPT-02 30 </a:t>
            </a:r>
            <a:r>
              <a:rPr dirty="0"/>
              <a:t>JUN</a:t>
            </a:r>
            <a:r>
              <a:rPr spc="-65" dirty="0"/>
              <a:t> </a:t>
            </a:r>
            <a:r>
              <a:rPr spc="-5" dirty="0"/>
              <a:t>20</a:t>
            </a:r>
          </a:p>
        </p:txBody>
      </p: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9</a:t>
            </a:fld>
            <a:endParaRPr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6574</TotalTime>
  <Words>953</Words>
  <Application>Microsoft Office PowerPoint</Application>
  <PresentationFormat>Widescreen</PresentationFormat>
  <Paragraphs>183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Arial</vt:lpstr>
      <vt:lpstr>Arial Black</vt:lpstr>
      <vt:lpstr>Calibri</vt:lpstr>
      <vt:lpstr>Carlito</vt:lpstr>
      <vt:lpstr>Wingdings</vt:lpstr>
      <vt:lpstr>Office Theme</vt:lpstr>
      <vt:lpstr>PowerPoint Presentation</vt:lpstr>
      <vt:lpstr>TACTICAL COMBAT CASUALTY CARE (TCCC)  ROLE-BASED TRAINING SPECTRUM</vt:lpstr>
      <vt:lpstr>TERMINAL LEARNING OBJECTIVE</vt:lpstr>
      <vt:lpstr>MEDICAL EQUIPMENT MEDICAL SUPPLIES</vt:lpstr>
      <vt:lpstr>MEDICAL EQUIPMENT</vt:lpstr>
      <vt:lpstr>MEDICAL EQUIPMENT</vt:lpstr>
      <vt:lpstr>MEDICAL EQUIPMENT</vt:lpstr>
      <vt:lpstr>MEDICAL EQUIPMENT</vt:lpstr>
      <vt:lpstr>MEDICAL EQUIPMENT</vt:lpstr>
      <vt:lpstr>MEDICAL EQUIPMENT</vt:lpstr>
      <vt:lpstr>MEDICAL EQUIPMENT</vt:lpstr>
      <vt:lpstr>MEDICAL EQUIPMENT</vt:lpstr>
      <vt:lpstr>MAINTENANCE AND RESUPPLY</vt:lpstr>
      <vt:lpstr>MEDICAL EQUIPMENT</vt:lpstr>
      <vt:lpstr>CLS KIT</vt:lpstr>
      <vt:lpstr>SKILL STATION</vt:lpstr>
      <vt:lpstr>MEDICAL EQUIPMENT</vt:lpstr>
      <vt:lpstr>CHECK ON LEARNING</vt:lpstr>
      <vt:lpstr>ANY 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adam rafferty</cp:lastModifiedBy>
  <cp:revision>3</cp:revision>
  <dcterms:created xsi:type="dcterms:W3CDTF">2023-02-05T19:04:58Z</dcterms:created>
  <dcterms:modified xsi:type="dcterms:W3CDTF">2023-03-07T07:26:36Z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LastSaved">
    <vt:filetime>2023-02-05T00:00:00Z</vt:filetime>
  </property>
</Properties>
</file>